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4"/>
    <p:sldMasterId id="2147483685" r:id="rId5"/>
  </p:sldMasterIdLst>
  <p:notesMasterIdLst>
    <p:notesMasterId r:id="rId6"/>
  </p:notesMasterIdLst>
  <p:sldIdLst>
    <p:sldId id="256" r:id="rId7"/>
    <p:sldId id="257" r:id="rId8"/>
    <p:sldId id="258" r:id="rId9"/>
  </p:sldIdLst>
  <p:sldSz cy="5143500" cx="9144000"/>
  <p:notesSz cx="6858000" cy="9144000"/>
  <p:embeddedFontLst>
    <p:embeddedFont>
      <p:font typeface="Open Sans ExtraBold"/>
      <p:bold r:id="rId10"/>
      <p:boldItalic r:id="rId11"/>
    </p:embeddedFont>
    <p:embeddedFont>
      <p:font typeface="Open Sans Light"/>
      <p:regular r:id="rId12"/>
      <p:bold r:id="rId13"/>
      <p:italic r:id="rId14"/>
      <p:boldItalic r:id="rId15"/>
    </p:embeddedFont>
    <p:embeddedFont>
      <p:font typeface="Open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OpenSansExtraBold-boldItalic.fntdata"/><Relationship Id="rId10" Type="http://schemas.openxmlformats.org/officeDocument/2006/relationships/font" Target="fonts/OpenSansExtraBold-bold.fntdata"/><Relationship Id="rId13" Type="http://schemas.openxmlformats.org/officeDocument/2006/relationships/font" Target="fonts/OpenSansLight-bold.fntdata"/><Relationship Id="rId12" Type="http://schemas.openxmlformats.org/officeDocument/2006/relationships/font" Target="fonts/OpenSansLigh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OpenSansLight-boldItalic.fntdata"/><Relationship Id="rId14" Type="http://schemas.openxmlformats.org/officeDocument/2006/relationships/font" Target="fonts/OpenSansLight-italic.fntdata"/><Relationship Id="rId17" Type="http://schemas.openxmlformats.org/officeDocument/2006/relationships/font" Target="fonts/OpenSans-bold.fntdata"/><Relationship Id="rId16" Type="http://schemas.openxmlformats.org/officeDocument/2006/relationships/font" Target="fonts/OpenSans-regular.fntdata"/><Relationship Id="rId5" Type="http://schemas.openxmlformats.org/officeDocument/2006/relationships/slideMaster" Target="slideMasters/slideMaster2.xml"/><Relationship Id="rId19" Type="http://schemas.openxmlformats.org/officeDocument/2006/relationships/font" Target="fonts/OpenSans-boldItalic.fntdata"/><Relationship Id="rId6" Type="http://schemas.openxmlformats.org/officeDocument/2006/relationships/notesMaster" Target="notesMasters/notesMaster1.xml"/><Relationship Id="rId18" Type="http://schemas.openxmlformats.org/officeDocument/2006/relationships/font" Target="fonts/OpenSans-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b4dd2324e7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g2b4dd2324e7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6f6f23a79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36f6f23a79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TAM x 12.5% turnover x 50% conversation rate x 200 GWP</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5k doors = 62,500 </a:t>
            </a:r>
            <a:endParaRPr/>
          </a:p>
          <a:p>
            <a:pPr indent="0" lvl="0" marL="0" rtl="0" algn="l">
              <a:spcBef>
                <a:spcPts val="0"/>
              </a:spcBef>
              <a:spcAft>
                <a:spcPts val="0"/>
              </a:spcAft>
              <a:buClr>
                <a:schemeClr val="dk1"/>
              </a:buClr>
              <a:buSzPts val="1100"/>
              <a:buFont typeface="Arial"/>
              <a:buNone/>
            </a:pPr>
            <a:r>
              <a:rPr lang="en"/>
              <a:t>2k doors = 25,000 </a:t>
            </a:r>
            <a:endParaRPr/>
          </a:p>
          <a:p>
            <a:pPr indent="0" lvl="0" marL="0" rtl="0" algn="l">
              <a:spcBef>
                <a:spcPts val="0"/>
              </a:spcBef>
              <a:spcAft>
                <a:spcPts val="0"/>
              </a:spcAft>
              <a:buClr>
                <a:schemeClr val="dk1"/>
              </a:buClr>
              <a:buSzPts val="1100"/>
              <a:buFont typeface="Arial"/>
              <a:buNone/>
            </a:pPr>
            <a:r>
              <a:rPr lang="en"/>
              <a:t>1k doors = 12,500</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Tier 1 = 12</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Tier 2 = 21</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Tier 3 = 56</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6f6f3694d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36f6f3694df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Subtitle">
  <p:cSld name="White Subtitle_4">
    <p:spTree>
      <p:nvGrpSpPr>
        <p:cNvPr id="50" name="Shape 50"/>
        <p:cNvGrpSpPr/>
        <p:nvPr/>
      </p:nvGrpSpPr>
      <p:grpSpPr>
        <a:xfrm>
          <a:off x="0" y="0"/>
          <a:ext cx="0" cy="0"/>
          <a:chOff x="0" y="0"/>
          <a:chExt cx="0" cy="0"/>
        </a:xfrm>
      </p:grpSpPr>
      <p:sp>
        <p:nvSpPr>
          <p:cNvPr id="51" name="Google Shape;51;p13"/>
          <p:cNvSpPr txBox="1"/>
          <p:nvPr>
            <p:ph idx="1" type="body"/>
          </p:nvPr>
        </p:nvSpPr>
        <p:spPr>
          <a:xfrm>
            <a:off x="434340" y="834145"/>
            <a:ext cx="6087000" cy="432900"/>
          </a:xfrm>
          <a:prstGeom prst="rect">
            <a:avLst/>
          </a:prstGeom>
          <a:noFill/>
          <a:ln>
            <a:noFill/>
          </a:ln>
        </p:spPr>
        <p:txBody>
          <a:bodyPr anchorCtr="0" anchor="t" bIns="34275" lIns="68575" spcFirstLastPara="1" rIns="68575" wrap="square" tIns="34275">
            <a:normAutofit/>
          </a:bodyPr>
          <a:lstStyle>
            <a:lvl1pPr indent="-228600" lvl="0" marL="457200" rtl="0" algn="l">
              <a:lnSpc>
                <a:spcPct val="150000"/>
              </a:lnSpc>
              <a:spcBef>
                <a:spcPts val="800"/>
              </a:spcBef>
              <a:spcAft>
                <a:spcPts val="0"/>
              </a:spcAft>
              <a:buSzPts val="1400"/>
              <a:buNone/>
              <a:defRPr b="1" sz="1400">
                <a:solidFill>
                  <a:schemeClr val="accent1"/>
                </a:solidFill>
              </a:defRPr>
            </a:lvl1pPr>
            <a:lvl2pPr indent="-228600" lvl="1" marL="914400" rtl="0" algn="l">
              <a:lnSpc>
                <a:spcPct val="150000"/>
              </a:lnSpc>
              <a:spcBef>
                <a:spcPts val="400"/>
              </a:spcBef>
              <a:spcAft>
                <a:spcPts val="0"/>
              </a:spcAft>
              <a:buSzPts val="1500"/>
              <a:buNone/>
              <a:defRPr sz="1500">
                <a:solidFill>
                  <a:srgbClr val="8A8A8A"/>
                </a:solidFill>
              </a:defRPr>
            </a:lvl2pPr>
            <a:lvl3pPr indent="-228600" lvl="2" marL="1371600" rtl="0" algn="l">
              <a:lnSpc>
                <a:spcPct val="150000"/>
              </a:lnSpc>
              <a:spcBef>
                <a:spcPts val="400"/>
              </a:spcBef>
              <a:spcAft>
                <a:spcPts val="0"/>
              </a:spcAft>
              <a:buSzPts val="1400"/>
              <a:buNone/>
              <a:defRPr sz="1400">
                <a:solidFill>
                  <a:srgbClr val="8A8A8A"/>
                </a:solidFill>
              </a:defRPr>
            </a:lvl3pPr>
            <a:lvl4pPr indent="-228600" lvl="3" marL="1828800" rtl="0" algn="l">
              <a:lnSpc>
                <a:spcPct val="150000"/>
              </a:lnSpc>
              <a:spcBef>
                <a:spcPts val="400"/>
              </a:spcBef>
              <a:spcAft>
                <a:spcPts val="0"/>
              </a:spcAft>
              <a:buSzPts val="1200"/>
              <a:buNone/>
              <a:defRPr sz="1200">
                <a:solidFill>
                  <a:srgbClr val="8A8A8A"/>
                </a:solidFill>
              </a:defRPr>
            </a:lvl4pPr>
            <a:lvl5pPr indent="-228600" lvl="4" marL="2286000" rtl="0" algn="l">
              <a:lnSpc>
                <a:spcPct val="150000"/>
              </a:lnSpc>
              <a:spcBef>
                <a:spcPts val="400"/>
              </a:spcBef>
              <a:spcAft>
                <a:spcPts val="0"/>
              </a:spcAft>
              <a:buSzPts val="1200"/>
              <a:buNone/>
              <a:defRPr sz="1200">
                <a:solidFill>
                  <a:srgbClr val="8A8A8A"/>
                </a:solidFill>
              </a:defRPr>
            </a:lvl5pPr>
            <a:lvl6pPr indent="-228600" lvl="5" marL="2743200" rtl="0" algn="l">
              <a:lnSpc>
                <a:spcPct val="90000"/>
              </a:lnSpc>
              <a:spcBef>
                <a:spcPts val="400"/>
              </a:spcBef>
              <a:spcAft>
                <a:spcPts val="0"/>
              </a:spcAft>
              <a:buClr>
                <a:srgbClr val="8A8A8A"/>
              </a:buClr>
              <a:buSzPts val="1200"/>
              <a:buNone/>
              <a:defRPr sz="1200">
                <a:solidFill>
                  <a:srgbClr val="8A8A8A"/>
                </a:solidFill>
              </a:defRPr>
            </a:lvl6pPr>
            <a:lvl7pPr indent="-228600" lvl="6" marL="3200400" rtl="0" algn="l">
              <a:lnSpc>
                <a:spcPct val="90000"/>
              </a:lnSpc>
              <a:spcBef>
                <a:spcPts val="400"/>
              </a:spcBef>
              <a:spcAft>
                <a:spcPts val="0"/>
              </a:spcAft>
              <a:buClr>
                <a:srgbClr val="8A8A8A"/>
              </a:buClr>
              <a:buSzPts val="1200"/>
              <a:buNone/>
              <a:defRPr sz="1200">
                <a:solidFill>
                  <a:srgbClr val="8A8A8A"/>
                </a:solidFill>
              </a:defRPr>
            </a:lvl7pPr>
            <a:lvl8pPr indent="-228600" lvl="7" marL="3657600" rtl="0" algn="l">
              <a:lnSpc>
                <a:spcPct val="90000"/>
              </a:lnSpc>
              <a:spcBef>
                <a:spcPts val="400"/>
              </a:spcBef>
              <a:spcAft>
                <a:spcPts val="0"/>
              </a:spcAft>
              <a:buClr>
                <a:srgbClr val="8A8A8A"/>
              </a:buClr>
              <a:buSzPts val="1200"/>
              <a:buNone/>
              <a:defRPr sz="1200">
                <a:solidFill>
                  <a:srgbClr val="8A8A8A"/>
                </a:solidFill>
              </a:defRPr>
            </a:lvl8pPr>
            <a:lvl9pPr indent="-228600" lvl="8" marL="4114800" rtl="0" algn="l">
              <a:lnSpc>
                <a:spcPct val="90000"/>
              </a:lnSpc>
              <a:spcBef>
                <a:spcPts val="400"/>
              </a:spcBef>
              <a:spcAft>
                <a:spcPts val="0"/>
              </a:spcAft>
              <a:buClr>
                <a:srgbClr val="8A8A8A"/>
              </a:buClr>
              <a:buSzPts val="1200"/>
              <a:buNone/>
              <a:defRPr sz="1200">
                <a:solidFill>
                  <a:srgbClr val="8A8A8A"/>
                </a:solidFill>
              </a:defRPr>
            </a:lvl9pPr>
          </a:lstStyle>
          <a:p/>
        </p:txBody>
      </p:sp>
      <p:sp>
        <p:nvSpPr>
          <p:cNvPr id="52" name="Google Shape;52;p13"/>
          <p:cNvSpPr txBox="1"/>
          <p:nvPr>
            <p:ph idx="2" type="body"/>
          </p:nvPr>
        </p:nvSpPr>
        <p:spPr>
          <a:xfrm>
            <a:off x="434340" y="1198476"/>
            <a:ext cx="6087000" cy="2901300"/>
          </a:xfrm>
          <a:prstGeom prst="rect">
            <a:avLst/>
          </a:prstGeom>
          <a:noFill/>
          <a:ln>
            <a:noFill/>
          </a:ln>
        </p:spPr>
        <p:txBody>
          <a:bodyPr anchorCtr="0" anchor="t" bIns="34275" lIns="68575" spcFirstLastPara="1" rIns="68575" wrap="square" tIns="34275">
            <a:normAutofit/>
          </a:bodyPr>
          <a:lstStyle>
            <a:lvl1pPr indent="-228600" lvl="0" marL="457200" rtl="0" algn="l">
              <a:lnSpc>
                <a:spcPct val="150000"/>
              </a:lnSpc>
              <a:spcBef>
                <a:spcPts val="800"/>
              </a:spcBef>
              <a:spcAft>
                <a:spcPts val="0"/>
              </a:spcAft>
              <a:buSzPts val="1400"/>
              <a:buNone/>
              <a:defRPr b="0" i="0" sz="1400"/>
            </a:lvl1pPr>
            <a:lvl2pPr indent="-228600" lvl="1" marL="914400" rtl="0" algn="l">
              <a:lnSpc>
                <a:spcPct val="150000"/>
              </a:lnSpc>
              <a:spcBef>
                <a:spcPts val="400"/>
              </a:spcBef>
              <a:spcAft>
                <a:spcPts val="0"/>
              </a:spcAft>
              <a:buSzPts val="1500"/>
              <a:buNone/>
              <a:defRPr sz="1500">
                <a:solidFill>
                  <a:srgbClr val="8A8A8A"/>
                </a:solidFill>
              </a:defRPr>
            </a:lvl2pPr>
            <a:lvl3pPr indent="-228600" lvl="2" marL="1371600" rtl="0" algn="l">
              <a:lnSpc>
                <a:spcPct val="150000"/>
              </a:lnSpc>
              <a:spcBef>
                <a:spcPts val="400"/>
              </a:spcBef>
              <a:spcAft>
                <a:spcPts val="0"/>
              </a:spcAft>
              <a:buSzPts val="1400"/>
              <a:buNone/>
              <a:defRPr sz="1400">
                <a:solidFill>
                  <a:srgbClr val="8A8A8A"/>
                </a:solidFill>
              </a:defRPr>
            </a:lvl3pPr>
            <a:lvl4pPr indent="-228600" lvl="3" marL="1828800" rtl="0" algn="l">
              <a:lnSpc>
                <a:spcPct val="150000"/>
              </a:lnSpc>
              <a:spcBef>
                <a:spcPts val="400"/>
              </a:spcBef>
              <a:spcAft>
                <a:spcPts val="0"/>
              </a:spcAft>
              <a:buSzPts val="1200"/>
              <a:buNone/>
              <a:defRPr sz="1200">
                <a:solidFill>
                  <a:srgbClr val="8A8A8A"/>
                </a:solidFill>
              </a:defRPr>
            </a:lvl4pPr>
            <a:lvl5pPr indent="-228600" lvl="4" marL="2286000" rtl="0" algn="l">
              <a:lnSpc>
                <a:spcPct val="150000"/>
              </a:lnSpc>
              <a:spcBef>
                <a:spcPts val="400"/>
              </a:spcBef>
              <a:spcAft>
                <a:spcPts val="0"/>
              </a:spcAft>
              <a:buSzPts val="1200"/>
              <a:buNone/>
              <a:defRPr sz="1200">
                <a:solidFill>
                  <a:srgbClr val="8A8A8A"/>
                </a:solidFill>
              </a:defRPr>
            </a:lvl5pPr>
            <a:lvl6pPr indent="-228600" lvl="5" marL="2743200" rtl="0" algn="l">
              <a:lnSpc>
                <a:spcPct val="90000"/>
              </a:lnSpc>
              <a:spcBef>
                <a:spcPts val="400"/>
              </a:spcBef>
              <a:spcAft>
                <a:spcPts val="0"/>
              </a:spcAft>
              <a:buClr>
                <a:srgbClr val="8A8A8A"/>
              </a:buClr>
              <a:buSzPts val="1200"/>
              <a:buNone/>
              <a:defRPr sz="1200">
                <a:solidFill>
                  <a:srgbClr val="8A8A8A"/>
                </a:solidFill>
              </a:defRPr>
            </a:lvl6pPr>
            <a:lvl7pPr indent="-228600" lvl="6" marL="3200400" rtl="0" algn="l">
              <a:lnSpc>
                <a:spcPct val="90000"/>
              </a:lnSpc>
              <a:spcBef>
                <a:spcPts val="400"/>
              </a:spcBef>
              <a:spcAft>
                <a:spcPts val="0"/>
              </a:spcAft>
              <a:buClr>
                <a:srgbClr val="8A8A8A"/>
              </a:buClr>
              <a:buSzPts val="1200"/>
              <a:buNone/>
              <a:defRPr sz="1200">
                <a:solidFill>
                  <a:srgbClr val="8A8A8A"/>
                </a:solidFill>
              </a:defRPr>
            </a:lvl7pPr>
            <a:lvl8pPr indent="-228600" lvl="7" marL="3657600" rtl="0" algn="l">
              <a:lnSpc>
                <a:spcPct val="90000"/>
              </a:lnSpc>
              <a:spcBef>
                <a:spcPts val="400"/>
              </a:spcBef>
              <a:spcAft>
                <a:spcPts val="0"/>
              </a:spcAft>
              <a:buClr>
                <a:srgbClr val="8A8A8A"/>
              </a:buClr>
              <a:buSzPts val="1200"/>
              <a:buNone/>
              <a:defRPr sz="1200">
                <a:solidFill>
                  <a:srgbClr val="8A8A8A"/>
                </a:solidFill>
              </a:defRPr>
            </a:lvl8pPr>
            <a:lvl9pPr indent="-228600" lvl="8" marL="4114800" rtl="0" algn="l">
              <a:lnSpc>
                <a:spcPct val="90000"/>
              </a:lnSpc>
              <a:spcBef>
                <a:spcPts val="400"/>
              </a:spcBef>
              <a:spcAft>
                <a:spcPts val="0"/>
              </a:spcAft>
              <a:buClr>
                <a:srgbClr val="8A8A8A"/>
              </a:buClr>
              <a:buSzPts val="1200"/>
              <a:buNone/>
              <a:defRPr sz="1200">
                <a:solidFill>
                  <a:srgbClr val="8A8A8A"/>
                </a:solidFill>
              </a:defRPr>
            </a:lvl9pPr>
          </a:lstStyle>
          <a:p/>
        </p:txBody>
      </p:sp>
      <p:sp>
        <p:nvSpPr>
          <p:cNvPr id="53" name="Google Shape;53;p13"/>
          <p:cNvSpPr txBox="1"/>
          <p:nvPr>
            <p:ph idx="12" type="sldNum"/>
          </p:nvPr>
        </p:nvSpPr>
        <p:spPr>
          <a:xfrm>
            <a:off x="6940280" y="4833999"/>
            <a:ext cx="2057400" cy="2250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54" name="Google Shape;54;p13"/>
          <p:cNvSpPr txBox="1"/>
          <p:nvPr>
            <p:ph type="title"/>
          </p:nvPr>
        </p:nvSpPr>
        <p:spPr>
          <a:xfrm>
            <a:off x="434340" y="453272"/>
            <a:ext cx="6087000" cy="381000"/>
          </a:xfrm>
          <a:prstGeom prst="rect">
            <a:avLst/>
          </a:prstGeom>
          <a:noFill/>
          <a:ln>
            <a:noFill/>
          </a:ln>
        </p:spPr>
        <p:txBody>
          <a:bodyPr anchorCtr="0" anchor="b" bIns="34275" lIns="68575" spcFirstLastPara="1" rIns="68575" wrap="square" tIns="34275">
            <a:noAutofit/>
          </a:bodyPr>
          <a:lstStyle>
            <a:lvl1pPr lvl="0" rtl="0" algn="l">
              <a:lnSpc>
                <a:spcPct val="143333"/>
              </a:lnSpc>
              <a:spcBef>
                <a:spcPts val="0"/>
              </a:spcBef>
              <a:spcAft>
                <a:spcPts val="0"/>
              </a:spcAft>
              <a:buSzPts val="23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55" name="Shape 55"/>
        <p:cNvGrpSpPr/>
        <p:nvPr/>
      </p:nvGrpSpPr>
      <p:grpSpPr>
        <a:xfrm>
          <a:off x="0" y="0"/>
          <a:ext cx="0" cy="0"/>
          <a:chOff x="0" y="0"/>
          <a:chExt cx="0" cy="0"/>
        </a:xfrm>
      </p:grpSpPr>
      <p:sp>
        <p:nvSpPr>
          <p:cNvPr id="56" name="Google Shape;56;p14"/>
          <p:cNvSpPr txBox="1"/>
          <p:nvPr>
            <p:ph type="title"/>
          </p:nvPr>
        </p:nvSpPr>
        <p:spPr>
          <a:xfrm>
            <a:off x="432151" y="468639"/>
            <a:ext cx="6087000" cy="381000"/>
          </a:xfrm>
          <a:prstGeom prst="rect">
            <a:avLst/>
          </a:prstGeom>
          <a:noFill/>
          <a:ln>
            <a:noFill/>
          </a:ln>
        </p:spPr>
        <p:txBody>
          <a:bodyPr anchorCtr="0" anchor="b" bIns="34275" lIns="68575" spcFirstLastPara="1" rIns="68575" wrap="square" tIns="34275">
            <a:noAutofit/>
          </a:bodyPr>
          <a:lstStyle>
            <a:lvl1pPr lvl="0" rtl="0" algn="l">
              <a:lnSpc>
                <a:spcPct val="143333"/>
              </a:lnSpc>
              <a:spcBef>
                <a:spcPts val="0"/>
              </a:spcBef>
              <a:spcAft>
                <a:spcPts val="0"/>
              </a:spcAft>
              <a:buSzPts val="23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7" name="Google Shape;57;p14"/>
          <p:cNvSpPr txBox="1"/>
          <p:nvPr>
            <p:ph idx="12" type="sldNum"/>
          </p:nvPr>
        </p:nvSpPr>
        <p:spPr>
          <a:xfrm>
            <a:off x="6940280" y="4845623"/>
            <a:ext cx="2057400" cy="2250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58" name="Shape 58"/>
        <p:cNvGrpSpPr/>
        <p:nvPr/>
      </p:nvGrpSpPr>
      <p:grpSpPr>
        <a:xfrm>
          <a:off x="0" y="0"/>
          <a:ext cx="0" cy="0"/>
          <a:chOff x="0" y="0"/>
          <a:chExt cx="0" cy="0"/>
        </a:xfrm>
      </p:grpSpPr>
      <p:sp>
        <p:nvSpPr>
          <p:cNvPr id="59" name="Google Shape;59;p15"/>
          <p:cNvSpPr txBox="1"/>
          <p:nvPr>
            <p:ph type="title"/>
          </p:nvPr>
        </p:nvSpPr>
        <p:spPr>
          <a:xfrm>
            <a:off x="311580" y="744660"/>
            <a:ext cx="8520300" cy="2052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p15"/>
          <p:cNvSpPr txBox="1"/>
          <p:nvPr>
            <p:ph idx="1" type="body"/>
          </p:nvPr>
        </p:nvSpPr>
        <p:spPr>
          <a:xfrm>
            <a:off x="457110" y="1203390"/>
            <a:ext cx="8229300" cy="29832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61" name="Google Shape;61;p1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262626"/>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262626"/>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262626"/>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262626"/>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262626"/>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262626"/>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262626"/>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262626"/>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262626"/>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5" name="Shape 65"/>
        <p:cNvGrpSpPr/>
        <p:nvPr/>
      </p:nvGrpSpPr>
      <p:grpSpPr>
        <a:xfrm>
          <a:off x="0" y="0"/>
          <a:ext cx="0" cy="0"/>
          <a:chOff x="0" y="0"/>
          <a:chExt cx="0" cy="0"/>
        </a:xfrm>
      </p:grpSpPr>
      <p:sp>
        <p:nvSpPr>
          <p:cNvPr id="66" name="Google Shape;66;p1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7" name="Google Shape;67;p1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Subtitle">
  <p:cSld name="White Subtitle_4">
    <p:spTree>
      <p:nvGrpSpPr>
        <p:cNvPr id="68" name="Shape 68"/>
        <p:cNvGrpSpPr/>
        <p:nvPr/>
      </p:nvGrpSpPr>
      <p:grpSpPr>
        <a:xfrm>
          <a:off x="0" y="0"/>
          <a:ext cx="0" cy="0"/>
          <a:chOff x="0" y="0"/>
          <a:chExt cx="0" cy="0"/>
        </a:xfrm>
      </p:grpSpPr>
      <p:sp>
        <p:nvSpPr>
          <p:cNvPr id="69" name="Google Shape;69;p18"/>
          <p:cNvSpPr txBox="1"/>
          <p:nvPr>
            <p:ph idx="1" type="body"/>
          </p:nvPr>
        </p:nvSpPr>
        <p:spPr>
          <a:xfrm>
            <a:off x="434340" y="834145"/>
            <a:ext cx="6087000" cy="432900"/>
          </a:xfrm>
          <a:prstGeom prst="rect">
            <a:avLst/>
          </a:prstGeom>
          <a:noFill/>
          <a:ln>
            <a:noFill/>
          </a:ln>
        </p:spPr>
        <p:txBody>
          <a:bodyPr anchorCtr="0" anchor="t" bIns="34275" lIns="68575" spcFirstLastPara="1" rIns="68575" wrap="square" tIns="34275">
            <a:normAutofit/>
          </a:bodyPr>
          <a:lstStyle>
            <a:lvl1pPr indent="-228600" lvl="0" marL="457200" algn="l">
              <a:lnSpc>
                <a:spcPct val="150000"/>
              </a:lnSpc>
              <a:spcBef>
                <a:spcPts val="800"/>
              </a:spcBef>
              <a:spcAft>
                <a:spcPts val="0"/>
              </a:spcAft>
              <a:buSzPts val="1400"/>
              <a:buNone/>
              <a:defRPr b="1" sz="1400">
                <a:solidFill>
                  <a:schemeClr val="accent1"/>
                </a:solidFill>
              </a:defRPr>
            </a:lvl1pPr>
            <a:lvl2pPr indent="-228600" lvl="1" marL="914400" algn="l">
              <a:lnSpc>
                <a:spcPct val="150000"/>
              </a:lnSpc>
              <a:spcBef>
                <a:spcPts val="400"/>
              </a:spcBef>
              <a:spcAft>
                <a:spcPts val="0"/>
              </a:spcAft>
              <a:buSzPts val="1500"/>
              <a:buNone/>
              <a:defRPr sz="1500">
                <a:solidFill>
                  <a:srgbClr val="8A8A8A"/>
                </a:solidFill>
              </a:defRPr>
            </a:lvl2pPr>
            <a:lvl3pPr indent="-228600" lvl="2" marL="1371600" algn="l">
              <a:lnSpc>
                <a:spcPct val="150000"/>
              </a:lnSpc>
              <a:spcBef>
                <a:spcPts val="400"/>
              </a:spcBef>
              <a:spcAft>
                <a:spcPts val="0"/>
              </a:spcAft>
              <a:buSzPts val="1400"/>
              <a:buNone/>
              <a:defRPr sz="1400">
                <a:solidFill>
                  <a:srgbClr val="8A8A8A"/>
                </a:solidFill>
              </a:defRPr>
            </a:lvl3pPr>
            <a:lvl4pPr indent="-228600" lvl="3" marL="1828800" algn="l">
              <a:lnSpc>
                <a:spcPct val="150000"/>
              </a:lnSpc>
              <a:spcBef>
                <a:spcPts val="400"/>
              </a:spcBef>
              <a:spcAft>
                <a:spcPts val="0"/>
              </a:spcAft>
              <a:buSzPts val="1200"/>
              <a:buNone/>
              <a:defRPr sz="1200">
                <a:solidFill>
                  <a:srgbClr val="8A8A8A"/>
                </a:solidFill>
              </a:defRPr>
            </a:lvl4pPr>
            <a:lvl5pPr indent="-228600" lvl="4" marL="2286000" algn="l">
              <a:lnSpc>
                <a:spcPct val="150000"/>
              </a:lnSpc>
              <a:spcBef>
                <a:spcPts val="400"/>
              </a:spcBef>
              <a:spcAft>
                <a:spcPts val="0"/>
              </a:spcAft>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70" name="Google Shape;70;p18"/>
          <p:cNvSpPr txBox="1"/>
          <p:nvPr>
            <p:ph idx="2" type="body"/>
          </p:nvPr>
        </p:nvSpPr>
        <p:spPr>
          <a:xfrm>
            <a:off x="434340" y="1198476"/>
            <a:ext cx="6087000" cy="2901300"/>
          </a:xfrm>
          <a:prstGeom prst="rect">
            <a:avLst/>
          </a:prstGeom>
          <a:noFill/>
          <a:ln>
            <a:noFill/>
          </a:ln>
        </p:spPr>
        <p:txBody>
          <a:bodyPr anchorCtr="0" anchor="t" bIns="34275" lIns="68575" spcFirstLastPara="1" rIns="68575" wrap="square" tIns="34275">
            <a:normAutofit/>
          </a:bodyPr>
          <a:lstStyle>
            <a:lvl1pPr indent="-228600" lvl="0" marL="457200" algn="l">
              <a:lnSpc>
                <a:spcPct val="150000"/>
              </a:lnSpc>
              <a:spcBef>
                <a:spcPts val="800"/>
              </a:spcBef>
              <a:spcAft>
                <a:spcPts val="0"/>
              </a:spcAft>
              <a:buSzPts val="1400"/>
              <a:buNone/>
              <a:defRPr b="0" i="0" sz="1400"/>
            </a:lvl1pPr>
            <a:lvl2pPr indent="-228600" lvl="1" marL="914400" algn="l">
              <a:lnSpc>
                <a:spcPct val="150000"/>
              </a:lnSpc>
              <a:spcBef>
                <a:spcPts val="400"/>
              </a:spcBef>
              <a:spcAft>
                <a:spcPts val="0"/>
              </a:spcAft>
              <a:buSzPts val="1500"/>
              <a:buNone/>
              <a:defRPr sz="1500">
                <a:solidFill>
                  <a:srgbClr val="8A8A8A"/>
                </a:solidFill>
              </a:defRPr>
            </a:lvl2pPr>
            <a:lvl3pPr indent="-228600" lvl="2" marL="1371600" algn="l">
              <a:lnSpc>
                <a:spcPct val="150000"/>
              </a:lnSpc>
              <a:spcBef>
                <a:spcPts val="400"/>
              </a:spcBef>
              <a:spcAft>
                <a:spcPts val="0"/>
              </a:spcAft>
              <a:buSzPts val="1400"/>
              <a:buNone/>
              <a:defRPr sz="1400">
                <a:solidFill>
                  <a:srgbClr val="8A8A8A"/>
                </a:solidFill>
              </a:defRPr>
            </a:lvl3pPr>
            <a:lvl4pPr indent="-228600" lvl="3" marL="1828800" algn="l">
              <a:lnSpc>
                <a:spcPct val="150000"/>
              </a:lnSpc>
              <a:spcBef>
                <a:spcPts val="400"/>
              </a:spcBef>
              <a:spcAft>
                <a:spcPts val="0"/>
              </a:spcAft>
              <a:buSzPts val="1200"/>
              <a:buNone/>
              <a:defRPr sz="1200">
                <a:solidFill>
                  <a:srgbClr val="8A8A8A"/>
                </a:solidFill>
              </a:defRPr>
            </a:lvl4pPr>
            <a:lvl5pPr indent="-228600" lvl="4" marL="2286000" algn="l">
              <a:lnSpc>
                <a:spcPct val="150000"/>
              </a:lnSpc>
              <a:spcBef>
                <a:spcPts val="400"/>
              </a:spcBef>
              <a:spcAft>
                <a:spcPts val="0"/>
              </a:spcAft>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71" name="Google Shape;71;p18"/>
          <p:cNvSpPr txBox="1"/>
          <p:nvPr>
            <p:ph idx="12" type="sldNum"/>
          </p:nvPr>
        </p:nvSpPr>
        <p:spPr>
          <a:xfrm>
            <a:off x="6940280" y="4833999"/>
            <a:ext cx="2057400" cy="2250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72" name="Google Shape;72;p18"/>
          <p:cNvSpPr txBox="1"/>
          <p:nvPr>
            <p:ph type="title"/>
          </p:nvPr>
        </p:nvSpPr>
        <p:spPr>
          <a:xfrm>
            <a:off x="434340" y="453272"/>
            <a:ext cx="6087000" cy="381000"/>
          </a:xfrm>
          <a:prstGeom prst="rect">
            <a:avLst/>
          </a:prstGeom>
          <a:noFill/>
          <a:ln>
            <a:noFill/>
          </a:ln>
        </p:spPr>
        <p:txBody>
          <a:bodyPr anchorCtr="0" anchor="b" bIns="34275" lIns="68575" spcFirstLastPara="1" rIns="68575" wrap="square" tIns="34275">
            <a:noAutofit/>
          </a:bodyPr>
          <a:lstStyle>
            <a:lvl1pPr lvl="0" algn="l">
              <a:lnSpc>
                <a:spcPct val="143333"/>
              </a:lnSpc>
              <a:spcBef>
                <a:spcPts val="0"/>
              </a:spcBef>
              <a:spcAft>
                <a:spcPts val="0"/>
              </a:spcAft>
              <a:buSzPts val="2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Subtitle 2">
  <p:cSld name="White Subtitle_3">
    <p:spTree>
      <p:nvGrpSpPr>
        <p:cNvPr id="73" name="Shape 73"/>
        <p:cNvGrpSpPr/>
        <p:nvPr/>
      </p:nvGrpSpPr>
      <p:grpSpPr>
        <a:xfrm>
          <a:off x="0" y="0"/>
          <a:ext cx="0" cy="0"/>
          <a:chOff x="0" y="0"/>
          <a:chExt cx="0" cy="0"/>
        </a:xfrm>
      </p:grpSpPr>
      <p:sp>
        <p:nvSpPr>
          <p:cNvPr id="74" name="Google Shape;74;p19"/>
          <p:cNvSpPr txBox="1"/>
          <p:nvPr>
            <p:ph idx="1" type="body"/>
          </p:nvPr>
        </p:nvSpPr>
        <p:spPr>
          <a:xfrm>
            <a:off x="434340" y="834145"/>
            <a:ext cx="6087000" cy="432900"/>
          </a:xfrm>
          <a:prstGeom prst="rect">
            <a:avLst/>
          </a:prstGeom>
          <a:noFill/>
          <a:ln>
            <a:noFill/>
          </a:ln>
        </p:spPr>
        <p:txBody>
          <a:bodyPr anchorCtr="0" anchor="t" bIns="34275" lIns="68575" spcFirstLastPara="1" rIns="68575" wrap="square" tIns="34275">
            <a:normAutofit/>
          </a:bodyPr>
          <a:lstStyle>
            <a:lvl1pPr indent="-228600" lvl="0" marL="457200" algn="l">
              <a:lnSpc>
                <a:spcPct val="150000"/>
              </a:lnSpc>
              <a:spcBef>
                <a:spcPts val="800"/>
              </a:spcBef>
              <a:spcAft>
                <a:spcPts val="0"/>
              </a:spcAft>
              <a:buSzPts val="1400"/>
              <a:buNone/>
              <a:defRPr b="1" sz="1400">
                <a:solidFill>
                  <a:schemeClr val="accent1"/>
                </a:solidFill>
              </a:defRPr>
            </a:lvl1pPr>
            <a:lvl2pPr indent="-228600" lvl="1" marL="914400" algn="l">
              <a:lnSpc>
                <a:spcPct val="150000"/>
              </a:lnSpc>
              <a:spcBef>
                <a:spcPts val="400"/>
              </a:spcBef>
              <a:spcAft>
                <a:spcPts val="0"/>
              </a:spcAft>
              <a:buSzPts val="1500"/>
              <a:buNone/>
              <a:defRPr sz="1500">
                <a:solidFill>
                  <a:srgbClr val="8A8A8A"/>
                </a:solidFill>
              </a:defRPr>
            </a:lvl2pPr>
            <a:lvl3pPr indent="-228600" lvl="2" marL="1371600" algn="l">
              <a:lnSpc>
                <a:spcPct val="150000"/>
              </a:lnSpc>
              <a:spcBef>
                <a:spcPts val="400"/>
              </a:spcBef>
              <a:spcAft>
                <a:spcPts val="0"/>
              </a:spcAft>
              <a:buSzPts val="1400"/>
              <a:buNone/>
              <a:defRPr sz="1400">
                <a:solidFill>
                  <a:srgbClr val="8A8A8A"/>
                </a:solidFill>
              </a:defRPr>
            </a:lvl3pPr>
            <a:lvl4pPr indent="-228600" lvl="3" marL="1828800" algn="l">
              <a:lnSpc>
                <a:spcPct val="150000"/>
              </a:lnSpc>
              <a:spcBef>
                <a:spcPts val="400"/>
              </a:spcBef>
              <a:spcAft>
                <a:spcPts val="0"/>
              </a:spcAft>
              <a:buSzPts val="1200"/>
              <a:buNone/>
              <a:defRPr sz="1200">
                <a:solidFill>
                  <a:srgbClr val="8A8A8A"/>
                </a:solidFill>
              </a:defRPr>
            </a:lvl4pPr>
            <a:lvl5pPr indent="-228600" lvl="4" marL="2286000" algn="l">
              <a:lnSpc>
                <a:spcPct val="150000"/>
              </a:lnSpc>
              <a:spcBef>
                <a:spcPts val="400"/>
              </a:spcBef>
              <a:spcAft>
                <a:spcPts val="0"/>
              </a:spcAft>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75" name="Google Shape;75;p19"/>
          <p:cNvSpPr txBox="1"/>
          <p:nvPr>
            <p:ph idx="2" type="body"/>
          </p:nvPr>
        </p:nvSpPr>
        <p:spPr>
          <a:xfrm>
            <a:off x="434340" y="1198476"/>
            <a:ext cx="6087000" cy="2901300"/>
          </a:xfrm>
          <a:prstGeom prst="rect">
            <a:avLst/>
          </a:prstGeom>
          <a:noFill/>
          <a:ln>
            <a:noFill/>
          </a:ln>
        </p:spPr>
        <p:txBody>
          <a:bodyPr anchorCtr="0" anchor="t" bIns="34275" lIns="68575" spcFirstLastPara="1" rIns="68575" wrap="square" tIns="34275">
            <a:normAutofit/>
          </a:bodyPr>
          <a:lstStyle>
            <a:lvl1pPr indent="-228600" lvl="0" marL="457200" algn="l">
              <a:lnSpc>
                <a:spcPct val="150000"/>
              </a:lnSpc>
              <a:spcBef>
                <a:spcPts val="800"/>
              </a:spcBef>
              <a:spcAft>
                <a:spcPts val="0"/>
              </a:spcAft>
              <a:buSzPts val="1400"/>
              <a:buNone/>
              <a:defRPr b="0" i="0" sz="1400"/>
            </a:lvl1pPr>
            <a:lvl2pPr indent="-228600" lvl="1" marL="914400" algn="l">
              <a:lnSpc>
                <a:spcPct val="150000"/>
              </a:lnSpc>
              <a:spcBef>
                <a:spcPts val="400"/>
              </a:spcBef>
              <a:spcAft>
                <a:spcPts val="0"/>
              </a:spcAft>
              <a:buSzPts val="1500"/>
              <a:buNone/>
              <a:defRPr sz="1500">
                <a:solidFill>
                  <a:srgbClr val="8A8A8A"/>
                </a:solidFill>
              </a:defRPr>
            </a:lvl2pPr>
            <a:lvl3pPr indent="-228600" lvl="2" marL="1371600" algn="l">
              <a:lnSpc>
                <a:spcPct val="150000"/>
              </a:lnSpc>
              <a:spcBef>
                <a:spcPts val="400"/>
              </a:spcBef>
              <a:spcAft>
                <a:spcPts val="0"/>
              </a:spcAft>
              <a:buSzPts val="1400"/>
              <a:buNone/>
              <a:defRPr sz="1400">
                <a:solidFill>
                  <a:srgbClr val="8A8A8A"/>
                </a:solidFill>
              </a:defRPr>
            </a:lvl3pPr>
            <a:lvl4pPr indent="-228600" lvl="3" marL="1828800" algn="l">
              <a:lnSpc>
                <a:spcPct val="150000"/>
              </a:lnSpc>
              <a:spcBef>
                <a:spcPts val="400"/>
              </a:spcBef>
              <a:spcAft>
                <a:spcPts val="0"/>
              </a:spcAft>
              <a:buSzPts val="1200"/>
              <a:buNone/>
              <a:defRPr sz="1200">
                <a:solidFill>
                  <a:srgbClr val="8A8A8A"/>
                </a:solidFill>
              </a:defRPr>
            </a:lvl4pPr>
            <a:lvl5pPr indent="-228600" lvl="4" marL="2286000" algn="l">
              <a:lnSpc>
                <a:spcPct val="150000"/>
              </a:lnSpc>
              <a:spcBef>
                <a:spcPts val="400"/>
              </a:spcBef>
              <a:spcAft>
                <a:spcPts val="0"/>
              </a:spcAft>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76" name="Google Shape;76;p19"/>
          <p:cNvSpPr txBox="1"/>
          <p:nvPr>
            <p:ph idx="12" type="sldNum"/>
          </p:nvPr>
        </p:nvSpPr>
        <p:spPr>
          <a:xfrm>
            <a:off x="6940280" y="4833999"/>
            <a:ext cx="2057400" cy="2250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77" name="Google Shape;77;p19"/>
          <p:cNvSpPr txBox="1"/>
          <p:nvPr>
            <p:ph type="title"/>
          </p:nvPr>
        </p:nvSpPr>
        <p:spPr>
          <a:xfrm>
            <a:off x="434340" y="453272"/>
            <a:ext cx="6087000" cy="381000"/>
          </a:xfrm>
          <a:prstGeom prst="rect">
            <a:avLst/>
          </a:prstGeom>
          <a:noFill/>
          <a:ln>
            <a:noFill/>
          </a:ln>
        </p:spPr>
        <p:txBody>
          <a:bodyPr anchorCtr="0" anchor="b" bIns="34275" lIns="68575" spcFirstLastPara="1" rIns="68575" wrap="square" tIns="34275">
            <a:noAutofit/>
          </a:bodyPr>
          <a:lstStyle>
            <a:lvl1pPr lvl="0" algn="l">
              <a:lnSpc>
                <a:spcPct val="143333"/>
              </a:lnSpc>
              <a:spcBef>
                <a:spcPts val="0"/>
              </a:spcBef>
              <a:spcAft>
                <a:spcPts val="0"/>
              </a:spcAft>
              <a:buSzPts val="2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8" name="Shape 78"/>
        <p:cNvGrpSpPr/>
        <p:nvPr/>
      </p:nvGrpSpPr>
      <p:grpSpPr>
        <a:xfrm>
          <a:off x="0" y="0"/>
          <a:ext cx="0" cy="0"/>
          <a:chOff x="0" y="0"/>
          <a:chExt cx="0" cy="0"/>
        </a:xfrm>
      </p:grpSpPr>
      <p:sp>
        <p:nvSpPr>
          <p:cNvPr id="79" name="Google Shape;79;p20"/>
          <p:cNvSpPr txBox="1"/>
          <p:nvPr>
            <p:ph type="title"/>
          </p:nvPr>
        </p:nvSpPr>
        <p:spPr>
          <a:xfrm>
            <a:off x="432151" y="468639"/>
            <a:ext cx="6087000" cy="381000"/>
          </a:xfrm>
          <a:prstGeom prst="rect">
            <a:avLst/>
          </a:prstGeom>
          <a:noFill/>
          <a:ln>
            <a:noFill/>
          </a:ln>
        </p:spPr>
        <p:txBody>
          <a:bodyPr anchorCtr="0" anchor="b" bIns="34275" lIns="68575" spcFirstLastPara="1" rIns="68575" wrap="square" tIns="34275">
            <a:noAutofit/>
          </a:bodyPr>
          <a:lstStyle>
            <a:lvl1pPr lvl="0" algn="l">
              <a:lnSpc>
                <a:spcPct val="143333"/>
              </a:lnSpc>
              <a:spcBef>
                <a:spcPts val="0"/>
              </a:spcBef>
              <a:spcAft>
                <a:spcPts val="0"/>
              </a:spcAft>
              <a:buSzPts val="2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20"/>
          <p:cNvSpPr txBox="1"/>
          <p:nvPr>
            <p:ph idx="12" type="sldNum"/>
          </p:nvPr>
        </p:nvSpPr>
        <p:spPr>
          <a:xfrm>
            <a:off x="6940280" y="4845623"/>
            <a:ext cx="2057400" cy="2250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1" name="Shape 81"/>
        <p:cNvGrpSpPr/>
        <p:nvPr/>
      </p:nvGrpSpPr>
      <p:grpSpPr>
        <a:xfrm>
          <a:off x="0" y="0"/>
          <a:ext cx="0" cy="0"/>
          <a:chOff x="0" y="0"/>
          <a:chExt cx="0" cy="0"/>
        </a:xfrm>
      </p:grpSpPr>
      <p:sp>
        <p:nvSpPr>
          <p:cNvPr id="82" name="Google Shape;82;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3" name="Google Shape;83;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4" name="Google Shape;84;p21"/>
          <p:cNvSpPr txBox="1"/>
          <p:nvPr>
            <p:ph idx="12" type="sldNum"/>
          </p:nvPr>
        </p:nvSpPr>
        <p:spPr>
          <a:xfrm>
            <a:off x="828360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Subtitle 5">
  <p:cSld name="White Subtitle_7">
    <p:spTree>
      <p:nvGrpSpPr>
        <p:cNvPr id="85" name="Shape 85"/>
        <p:cNvGrpSpPr/>
        <p:nvPr/>
      </p:nvGrpSpPr>
      <p:grpSpPr>
        <a:xfrm>
          <a:off x="0" y="0"/>
          <a:ext cx="0" cy="0"/>
          <a:chOff x="0" y="0"/>
          <a:chExt cx="0" cy="0"/>
        </a:xfrm>
      </p:grpSpPr>
      <p:sp>
        <p:nvSpPr>
          <p:cNvPr id="86" name="Google Shape;86;p22"/>
          <p:cNvSpPr txBox="1"/>
          <p:nvPr>
            <p:ph idx="1" type="body"/>
          </p:nvPr>
        </p:nvSpPr>
        <p:spPr>
          <a:xfrm>
            <a:off x="434340" y="834145"/>
            <a:ext cx="6087000" cy="432900"/>
          </a:xfrm>
          <a:prstGeom prst="rect">
            <a:avLst/>
          </a:prstGeom>
          <a:noFill/>
          <a:ln>
            <a:noFill/>
          </a:ln>
        </p:spPr>
        <p:txBody>
          <a:bodyPr anchorCtr="0" anchor="t" bIns="34275" lIns="68575" spcFirstLastPara="1" rIns="68575" wrap="square" tIns="34275">
            <a:normAutofit/>
          </a:bodyPr>
          <a:lstStyle>
            <a:lvl1pPr indent="-228600" lvl="0" marL="457200" algn="l">
              <a:lnSpc>
                <a:spcPct val="150000"/>
              </a:lnSpc>
              <a:spcBef>
                <a:spcPts val="800"/>
              </a:spcBef>
              <a:spcAft>
                <a:spcPts val="0"/>
              </a:spcAft>
              <a:buSzPts val="1400"/>
              <a:buNone/>
              <a:defRPr b="1" sz="1400">
                <a:solidFill>
                  <a:schemeClr val="accent1"/>
                </a:solidFill>
              </a:defRPr>
            </a:lvl1pPr>
            <a:lvl2pPr indent="-228600" lvl="1" marL="914400" algn="l">
              <a:lnSpc>
                <a:spcPct val="150000"/>
              </a:lnSpc>
              <a:spcBef>
                <a:spcPts val="400"/>
              </a:spcBef>
              <a:spcAft>
                <a:spcPts val="0"/>
              </a:spcAft>
              <a:buSzPts val="1500"/>
              <a:buNone/>
              <a:defRPr sz="1500">
                <a:solidFill>
                  <a:srgbClr val="8A8A8A"/>
                </a:solidFill>
              </a:defRPr>
            </a:lvl2pPr>
            <a:lvl3pPr indent="-228600" lvl="2" marL="1371600" algn="l">
              <a:lnSpc>
                <a:spcPct val="150000"/>
              </a:lnSpc>
              <a:spcBef>
                <a:spcPts val="400"/>
              </a:spcBef>
              <a:spcAft>
                <a:spcPts val="0"/>
              </a:spcAft>
              <a:buSzPts val="1400"/>
              <a:buNone/>
              <a:defRPr sz="1400">
                <a:solidFill>
                  <a:srgbClr val="8A8A8A"/>
                </a:solidFill>
              </a:defRPr>
            </a:lvl3pPr>
            <a:lvl4pPr indent="-228600" lvl="3" marL="1828800" algn="l">
              <a:lnSpc>
                <a:spcPct val="150000"/>
              </a:lnSpc>
              <a:spcBef>
                <a:spcPts val="400"/>
              </a:spcBef>
              <a:spcAft>
                <a:spcPts val="0"/>
              </a:spcAft>
              <a:buSzPts val="1200"/>
              <a:buNone/>
              <a:defRPr sz="1200">
                <a:solidFill>
                  <a:srgbClr val="8A8A8A"/>
                </a:solidFill>
              </a:defRPr>
            </a:lvl4pPr>
            <a:lvl5pPr indent="-228600" lvl="4" marL="2286000" algn="l">
              <a:lnSpc>
                <a:spcPct val="150000"/>
              </a:lnSpc>
              <a:spcBef>
                <a:spcPts val="400"/>
              </a:spcBef>
              <a:spcAft>
                <a:spcPts val="0"/>
              </a:spcAft>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87" name="Google Shape;87;p22"/>
          <p:cNvSpPr txBox="1"/>
          <p:nvPr>
            <p:ph idx="2" type="body"/>
          </p:nvPr>
        </p:nvSpPr>
        <p:spPr>
          <a:xfrm>
            <a:off x="434340" y="1198476"/>
            <a:ext cx="6087000" cy="2901300"/>
          </a:xfrm>
          <a:prstGeom prst="rect">
            <a:avLst/>
          </a:prstGeom>
          <a:noFill/>
          <a:ln>
            <a:noFill/>
          </a:ln>
        </p:spPr>
        <p:txBody>
          <a:bodyPr anchorCtr="0" anchor="t" bIns="34275" lIns="68575" spcFirstLastPara="1" rIns="68575" wrap="square" tIns="34275">
            <a:normAutofit/>
          </a:bodyPr>
          <a:lstStyle>
            <a:lvl1pPr indent="-228600" lvl="0" marL="457200" algn="l">
              <a:lnSpc>
                <a:spcPct val="150000"/>
              </a:lnSpc>
              <a:spcBef>
                <a:spcPts val="800"/>
              </a:spcBef>
              <a:spcAft>
                <a:spcPts val="0"/>
              </a:spcAft>
              <a:buSzPts val="1400"/>
              <a:buNone/>
              <a:defRPr b="0" i="0" sz="1400"/>
            </a:lvl1pPr>
            <a:lvl2pPr indent="-228600" lvl="1" marL="914400" algn="l">
              <a:lnSpc>
                <a:spcPct val="150000"/>
              </a:lnSpc>
              <a:spcBef>
                <a:spcPts val="400"/>
              </a:spcBef>
              <a:spcAft>
                <a:spcPts val="0"/>
              </a:spcAft>
              <a:buSzPts val="1500"/>
              <a:buNone/>
              <a:defRPr sz="1500">
                <a:solidFill>
                  <a:srgbClr val="8A8A8A"/>
                </a:solidFill>
              </a:defRPr>
            </a:lvl2pPr>
            <a:lvl3pPr indent="-228600" lvl="2" marL="1371600" algn="l">
              <a:lnSpc>
                <a:spcPct val="150000"/>
              </a:lnSpc>
              <a:spcBef>
                <a:spcPts val="400"/>
              </a:spcBef>
              <a:spcAft>
                <a:spcPts val="0"/>
              </a:spcAft>
              <a:buSzPts val="1400"/>
              <a:buNone/>
              <a:defRPr sz="1400">
                <a:solidFill>
                  <a:srgbClr val="8A8A8A"/>
                </a:solidFill>
              </a:defRPr>
            </a:lvl3pPr>
            <a:lvl4pPr indent="-228600" lvl="3" marL="1828800" algn="l">
              <a:lnSpc>
                <a:spcPct val="150000"/>
              </a:lnSpc>
              <a:spcBef>
                <a:spcPts val="400"/>
              </a:spcBef>
              <a:spcAft>
                <a:spcPts val="0"/>
              </a:spcAft>
              <a:buSzPts val="1200"/>
              <a:buNone/>
              <a:defRPr sz="1200">
                <a:solidFill>
                  <a:srgbClr val="8A8A8A"/>
                </a:solidFill>
              </a:defRPr>
            </a:lvl4pPr>
            <a:lvl5pPr indent="-228600" lvl="4" marL="2286000" algn="l">
              <a:lnSpc>
                <a:spcPct val="150000"/>
              </a:lnSpc>
              <a:spcBef>
                <a:spcPts val="400"/>
              </a:spcBef>
              <a:spcAft>
                <a:spcPts val="0"/>
              </a:spcAft>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88" name="Google Shape;88;p22"/>
          <p:cNvSpPr txBox="1"/>
          <p:nvPr>
            <p:ph idx="12" type="sldNum"/>
          </p:nvPr>
        </p:nvSpPr>
        <p:spPr>
          <a:xfrm>
            <a:off x="6940280" y="4833999"/>
            <a:ext cx="2057400" cy="2250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89" name="Google Shape;89;p22"/>
          <p:cNvSpPr txBox="1"/>
          <p:nvPr>
            <p:ph type="title"/>
          </p:nvPr>
        </p:nvSpPr>
        <p:spPr>
          <a:xfrm>
            <a:off x="434340" y="453272"/>
            <a:ext cx="6087000" cy="381000"/>
          </a:xfrm>
          <a:prstGeom prst="rect">
            <a:avLst/>
          </a:prstGeom>
          <a:noFill/>
          <a:ln>
            <a:noFill/>
          </a:ln>
        </p:spPr>
        <p:txBody>
          <a:bodyPr anchorCtr="0" anchor="b" bIns="34275" lIns="68575" spcFirstLastPara="1" rIns="68575" wrap="square" tIns="34275">
            <a:noAutofit/>
          </a:bodyPr>
          <a:lstStyle>
            <a:lvl1pPr lvl="0" algn="l">
              <a:lnSpc>
                <a:spcPct val="143333"/>
              </a:lnSpc>
              <a:spcBef>
                <a:spcPts val="0"/>
              </a:spcBef>
              <a:spcAft>
                <a:spcPts val="0"/>
              </a:spcAft>
              <a:buSzPts val="2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Subtitle 3">
  <p:cSld name="White Subtitle_5">
    <p:spTree>
      <p:nvGrpSpPr>
        <p:cNvPr id="90" name="Shape 90"/>
        <p:cNvGrpSpPr/>
        <p:nvPr/>
      </p:nvGrpSpPr>
      <p:grpSpPr>
        <a:xfrm>
          <a:off x="0" y="0"/>
          <a:ext cx="0" cy="0"/>
          <a:chOff x="0" y="0"/>
          <a:chExt cx="0" cy="0"/>
        </a:xfrm>
      </p:grpSpPr>
      <p:sp>
        <p:nvSpPr>
          <p:cNvPr id="91" name="Google Shape;91;p23"/>
          <p:cNvSpPr txBox="1"/>
          <p:nvPr>
            <p:ph idx="1" type="body"/>
          </p:nvPr>
        </p:nvSpPr>
        <p:spPr>
          <a:xfrm>
            <a:off x="434340" y="834145"/>
            <a:ext cx="6087000" cy="432900"/>
          </a:xfrm>
          <a:prstGeom prst="rect">
            <a:avLst/>
          </a:prstGeom>
          <a:noFill/>
          <a:ln>
            <a:noFill/>
          </a:ln>
        </p:spPr>
        <p:txBody>
          <a:bodyPr anchorCtr="0" anchor="t" bIns="34275" lIns="68575" spcFirstLastPara="1" rIns="68575" wrap="square" tIns="34275">
            <a:normAutofit/>
          </a:bodyPr>
          <a:lstStyle>
            <a:lvl1pPr indent="-228600" lvl="0" marL="457200" algn="l">
              <a:lnSpc>
                <a:spcPct val="150000"/>
              </a:lnSpc>
              <a:spcBef>
                <a:spcPts val="800"/>
              </a:spcBef>
              <a:spcAft>
                <a:spcPts val="0"/>
              </a:spcAft>
              <a:buSzPts val="1400"/>
              <a:buNone/>
              <a:defRPr b="1" sz="1400">
                <a:solidFill>
                  <a:schemeClr val="accent1"/>
                </a:solidFill>
              </a:defRPr>
            </a:lvl1pPr>
            <a:lvl2pPr indent="-228600" lvl="1" marL="914400" algn="l">
              <a:lnSpc>
                <a:spcPct val="150000"/>
              </a:lnSpc>
              <a:spcBef>
                <a:spcPts val="400"/>
              </a:spcBef>
              <a:spcAft>
                <a:spcPts val="0"/>
              </a:spcAft>
              <a:buSzPts val="1500"/>
              <a:buNone/>
              <a:defRPr sz="1500">
                <a:solidFill>
                  <a:srgbClr val="8A8A8A"/>
                </a:solidFill>
              </a:defRPr>
            </a:lvl2pPr>
            <a:lvl3pPr indent="-228600" lvl="2" marL="1371600" algn="l">
              <a:lnSpc>
                <a:spcPct val="150000"/>
              </a:lnSpc>
              <a:spcBef>
                <a:spcPts val="400"/>
              </a:spcBef>
              <a:spcAft>
                <a:spcPts val="0"/>
              </a:spcAft>
              <a:buSzPts val="1400"/>
              <a:buNone/>
              <a:defRPr sz="1400">
                <a:solidFill>
                  <a:srgbClr val="8A8A8A"/>
                </a:solidFill>
              </a:defRPr>
            </a:lvl3pPr>
            <a:lvl4pPr indent="-228600" lvl="3" marL="1828800" algn="l">
              <a:lnSpc>
                <a:spcPct val="150000"/>
              </a:lnSpc>
              <a:spcBef>
                <a:spcPts val="400"/>
              </a:spcBef>
              <a:spcAft>
                <a:spcPts val="0"/>
              </a:spcAft>
              <a:buSzPts val="1200"/>
              <a:buNone/>
              <a:defRPr sz="1200">
                <a:solidFill>
                  <a:srgbClr val="8A8A8A"/>
                </a:solidFill>
              </a:defRPr>
            </a:lvl4pPr>
            <a:lvl5pPr indent="-228600" lvl="4" marL="2286000" algn="l">
              <a:lnSpc>
                <a:spcPct val="150000"/>
              </a:lnSpc>
              <a:spcBef>
                <a:spcPts val="400"/>
              </a:spcBef>
              <a:spcAft>
                <a:spcPts val="0"/>
              </a:spcAft>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92" name="Google Shape;92;p23"/>
          <p:cNvSpPr txBox="1"/>
          <p:nvPr>
            <p:ph idx="2" type="body"/>
          </p:nvPr>
        </p:nvSpPr>
        <p:spPr>
          <a:xfrm>
            <a:off x="434340" y="1198476"/>
            <a:ext cx="6087000" cy="2901300"/>
          </a:xfrm>
          <a:prstGeom prst="rect">
            <a:avLst/>
          </a:prstGeom>
          <a:noFill/>
          <a:ln>
            <a:noFill/>
          </a:ln>
        </p:spPr>
        <p:txBody>
          <a:bodyPr anchorCtr="0" anchor="t" bIns="34275" lIns="68575" spcFirstLastPara="1" rIns="68575" wrap="square" tIns="34275">
            <a:normAutofit/>
          </a:bodyPr>
          <a:lstStyle>
            <a:lvl1pPr indent="-228600" lvl="0" marL="457200" algn="l">
              <a:lnSpc>
                <a:spcPct val="150000"/>
              </a:lnSpc>
              <a:spcBef>
                <a:spcPts val="800"/>
              </a:spcBef>
              <a:spcAft>
                <a:spcPts val="0"/>
              </a:spcAft>
              <a:buSzPts val="1400"/>
              <a:buNone/>
              <a:defRPr b="0" i="0" sz="1400"/>
            </a:lvl1pPr>
            <a:lvl2pPr indent="-228600" lvl="1" marL="914400" algn="l">
              <a:lnSpc>
                <a:spcPct val="150000"/>
              </a:lnSpc>
              <a:spcBef>
                <a:spcPts val="400"/>
              </a:spcBef>
              <a:spcAft>
                <a:spcPts val="0"/>
              </a:spcAft>
              <a:buSzPts val="1500"/>
              <a:buNone/>
              <a:defRPr sz="1500">
                <a:solidFill>
                  <a:srgbClr val="8A8A8A"/>
                </a:solidFill>
              </a:defRPr>
            </a:lvl2pPr>
            <a:lvl3pPr indent="-228600" lvl="2" marL="1371600" algn="l">
              <a:lnSpc>
                <a:spcPct val="150000"/>
              </a:lnSpc>
              <a:spcBef>
                <a:spcPts val="400"/>
              </a:spcBef>
              <a:spcAft>
                <a:spcPts val="0"/>
              </a:spcAft>
              <a:buSzPts val="1400"/>
              <a:buNone/>
              <a:defRPr sz="1400">
                <a:solidFill>
                  <a:srgbClr val="8A8A8A"/>
                </a:solidFill>
              </a:defRPr>
            </a:lvl3pPr>
            <a:lvl4pPr indent="-228600" lvl="3" marL="1828800" algn="l">
              <a:lnSpc>
                <a:spcPct val="150000"/>
              </a:lnSpc>
              <a:spcBef>
                <a:spcPts val="400"/>
              </a:spcBef>
              <a:spcAft>
                <a:spcPts val="0"/>
              </a:spcAft>
              <a:buSzPts val="1200"/>
              <a:buNone/>
              <a:defRPr sz="1200">
                <a:solidFill>
                  <a:srgbClr val="8A8A8A"/>
                </a:solidFill>
              </a:defRPr>
            </a:lvl4pPr>
            <a:lvl5pPr indent="-228600" lvl="4" marL="2286000" algn="l">
              <a:lnSpc>
                <a:spcPct val="150000"/>
              </a:lnSpc>
              <a:spcBef>
                <a:spcPts val="400"/>
              </a:spcBef>
              <a:spcAft>
                <a:spcPts val="0"/>
              </a:spcAft>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93" name="Google Shape;93;p23"/>
          <p:cNvSpPr txBox="1"/>
          <p:nvPr>
            <p:ph idx="12" type="sldNum"/>
          </p:nvPr>
        </p:nvSpPr>
        <p:spPr>
          <a:xfrm>
            <a:off x="6940280" y="4833999"/>
            <a:ext cx="2057400" cy="2250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94" name="Google Shape;94;p23"/>
          <p:cNvSpPr txBox="1"/>
          <p:nvPr>
            <p:ph type="title"/>
          </p:nvPr>
        </p:nvSpPr>
        <p:spPr>
          <a:xfrm>
            <a:off x="434340" y="453272"/>
            <a:ext cx="6087000" cy="381000"/>
          </a:xfrm>
          <a:prstGeom prst="rect">
            <a:avLst/>
          </a:prstGeom>
          <a:noFill/>
          <a:ln>
            <a:noFill/>
          </a:ln>
        </p:spPr>
        <p:txBody>
          <a:bodyPr anchorCtr="0" anchor="b" bIns="34275" lIns="68575" spcFirstLastPara="1" rIns="68575" wrap="square" tIns="34275">
            <a:noAutofit/>
          </a:bodyPr>
          <a:lstStyle>
            <a:lvl1pPr lvl="0" algn="l">
              <a:lnSpc>
                <a:spcPct val="143333"/>
              </a:lnSpc>
              <a:spcBef>
                <a:spcPts val="0"/>
              </a:spcBef>
              <a:spcAft>
                <a:spcPts val="0"/>
              </a:spcAft>
              <a:buSzPts val="2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5" name="Shape 95"/>
        <p:cNvGrpSpPr/>
        <p:nvPr/>
      </p:nvGrpSpPr>
      <p:grpSpPr>
        <a:xfrm>
          <a:off x="0" y="0"/>
          <a:ext cx="0" cy="0"/>
          <a:chOff x="0" y="0"/>
          <a:chExt cx="0" cy="0"/>
        </a:xfrm>
      </p:grpSpPr>
      <p:sp>
        <p:nvSpPr>
          <p:cNvPr id="96" name="Google Shape;96;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7" name="Google Shape;97;p2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8" name="Google Shape;98;p2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9" name="Google Shape;99;p24"/>
          <p:cNvSpPr txBox="1"/>
          <p:nvPr>
            <p:ph idx="12" type="sldNum"/>
          </p:nvPr>
        </p:nvSpPr>
        <p:spPr>
          <a:xfrm>
            <a:off x="828360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SECTION_HEADER_1">
    <p:spTree>
      <p:nvGrpSpPr>
        <p:cNvPr id="100" name="Shape 100"/>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amp; Bio">
  <p:cSld name="Name &amp; Bio">
    <p:spTree>
      <p:nvGrpSpPr>
        <p:cNvPr id="101" name="Shape 101"/>
        <p:cNvGrpSpPr/>
        <p:nvPr/>
      </p:nvGrpSpPr>
      <p:grpSpPr>
        <a:xfrm>
          <a:off x="0" y="0"/>
          <a:ext cx="0" cy="0"/>
          <a:chOff x="0" y="0"/>
          <a:chExt cx="0" cy="0"/>
        </a:xfrm>
      </p:grpSpPr>
      <p:sp>
        <p:nvSpPr>
          <p:cNvPr id="102" name="Google Shape;102;p26"/>
          <p:cNvSpPr txBox="1"/>
          <p:nvPr>
            <p:ph idx="12" type="sldNum"/>
          </p:nvPr>
        </p:nvSpPr>
        <p:spPr>
          <a:xfrm>
            <a:off x="6940280" y="4833999"/>
            <a:ext cx="2057400" cy="2250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03" name="Google Shape;103;p26"/>
          <p:cNvSpPr/>
          <p:nvPr>
            <p:ph idx="2" type="pic"/>
          </p:nvPr>
        </p:nvSpPr>
        <p:spPr>
          <a:xfrm>
            <a:off x="767953" y="1501379"/>
            <a:ext cx="1485900" cy="1485900"/>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4" name="Shape 104"/>
        <p:cNvGrpSpPr/>
        <p:nvPr/>
      </p:nvGrpSpPr>
      <p:grpSpPr>
        <a:xfrm>
          <a:off x="0" y="0"/>
          <a:ext cx="0" cy="0"/>
          <a:chOff x="0" y="0"/>
          <a:chExt cx="0" cy="0"/>
        </a:xfrm>
      </p:grpSpPr>
      <p:sp>
        <p:nvSpPr>
          <p:cNvPr id="105" name="Google Shape;105;p2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06" name="Google Shape;106;p27"/>
          <p:cNvSpPr txBox="1"/>
          <p:nvPr>
            <p:ph idx="12" type="sldNum"/>
          </p:nvPr>
        </p:nvSpPr>
        <p:spPr>
          <a:xfrm>
            <a:off x="828360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7" name="Shape 107"/>
        <p:cNvGrpSpPr/>
        <p:nvPr/>
      </p:nvGrpSpPr>
      <p:grpSpPr>
        <a:xfrm>
          <a:off x="0" y="0"/>
          <a:ext cx="0" cy="0"/>
          <a:chOff x="0" y="0"/>
          <a:chExt cx="0" cy="0"/>
        </a:xfrm>
      </p:grpSpPr>
      <p:sp>
        <p:nvSpPr>
          <p:cNvPr id="108" name="Google Shape;108;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9" name="Google Shape;109;p28"/>
          <p:cNvSpPr txBox="1"/>
          <p:nvPr>
            <p:ph idx="12" type="sldNum"/>
          </p:nvPr>
        </p:nvSpPr>
        <p:spPr>
          <a:xfrm>
            <a:off x="828360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0" name="Shape 110"/>
        <p:cNvGrpSpPr/>
        <p:nvPr/>
      </p:nvGrpSpPr>
      <p:grpSpPr>
        <a:xfrm>
          <a:off x="0" y="0"/>
          <a:ext cx="0" cy="0"/>
          <a:chOff x="0" y="0"/>
          <a:chExt cx="0" cy="0"/>
        </a:xfrm>
      </p:grpSpPr>
      <p:sp>
        <p:nvSpPr>
          <p:cNvPr id="111" name="Google Shape;111;p2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2" name="Google Shape;112;p2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13" name="Google Shape;113;p29"/>
          <p:cNvSpPr txBox="1"/>
          <p:nvPr>
            <p:ph idx="12" type="sldNum"/>
          </p:nvPr>
        </p:nvSpPr>
        <p:spPr>
          <a:xfrm>
            <a:off x="828360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4" name="Shape 114"/>
        <p:cNvGrpSpPr/>
        <p:nvPr/>
      </p:nvGrpSpPr>
      <p:grpSpPr>
        <a:xfrm>
          <a:off x="0" y="0"/>
          <a:ext cx="0" cy="0"/>
          <a:chOff x="0" y="0"/>
          <a:chExt cx="0" cy="0"/>
        </a:xfrm>
      </p:grpSpPr>
      <p:sp>
        <p:nvSpPr>
          <p:cNvPr id="115" name="Google Shape;115;p3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16" name="Google Shape;116;p30"/>
          <p:cNvSpPr txBox="1"/>
          <p:nvPr>
            <p:ph idx="12" type="sldNum"/>
          </p:nvPr>
        </p:nvSpPr>
        <p:spPr>
          <a:xfrm>
            <a:off x="828360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7" name="Shape 117"/>
        <p:cNvGrpSpPr/>
        <p:nvPr/>
      </p:nvGrpSpPr>
      <p:grpSpPr>
        <a:xfrm>
          <a:off x="0" y="0"/>
          <a:ext cx="0" cy="0"/>
          <a:chOff x="0" y="0"/>
          <a:chExt cx="0" cy="0"/>
        </a:xfrm>
      </p:grpSpPr>
      <p:sp>
        <p:nvSpPr>
          <p:cNvPr id="118" name="Google Shape;118;p3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3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20" name="Google Shape;120;p3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21" name="Google Shape;121;p3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2" name="Google Shape;122;p31"/>
          <p:cNvSpPr txBox="1"/>
          <p:nvPr>
            <p:ph idx="12" type="sldNum"/>
          </p:nvPr>
        </p:nvSpPr>
        <p:spPr>
          <a:xfrm>
            <a:off x="828360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3" name="Shape 123"/>
        <p:cNvGrpSpPr/>
        <p:nvPr/>
      </p:nvGrpSpPr>
      <p:grpSpPr>
        <a:xfrm>
          <a:off x="0" y="0"/>
          <a:ext cx="0" cy="0"/>
          <a:chOff x="0" y="0"/>
          <a:chExt cx="0" cy="0"/>
        </a:xfrm>
      </p:grpSpPr>
      <p:sp>
        <p:nvSpPr>
          <p:cNvPr id="124" name="Google Shape;124;p3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5" name="Shape 125"/>
        <p:cNvGrpSpPr/>
        <p:nvPr/>
      </p:nvGrpSpPr>
      <p:grpSpPr>
        <a:xfrm>
          <a:off x="0" y="0"/>
          <a:ext cx="0" cy="0"/>
          <a:chOff x="0" y="0"/>
          <a:chExt cx="0" cy="0"/>
        </a:xfrm>
      </p:grpSpPr>
      <p:sp>
        <p:nvSpPr>
          <p:cNvPr id="126" name="Google Shape;126;p3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27" name="Google Shape;127;p3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28" name="Google Shape;128;p33"/>
          <p:cNvSpPr txBox="1"/>
          <p:nvPr>
            <p:ph idx="12" type="sldNum"/>
          </p:nvPr>
        </p:nvSpPr>
        <p:spPr>
          <a:xfrm>
            <a:off x="828360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Title">
  <p:cSld name="21_Title">
    <p:spTree>
      <p:nvGrpSpPr>
        <p:cNvPr id="130" name="Shape 130"/>
        <p:cNvGrpSpPr/>
        <p:nvPr/>
      </p:nvGrpSpPr>
      <p:grpSpPr>
        <a:xfrm>
          <a:off x="0" y="0"/>
          <a:ext cx="0" cy="0"/>
          <a:chOff x="0" y="0"/>
          <a:chExt cx="0" cy="0"/>
        </a:xfrm>
      </p:grpSpPr>
      <p:sp>
        <p:nvSpPr>
          <p:cNvPr id="131" name="Google Shape;131;p35"/>
          <p:cNvSpPr txBox="1"/>
          <p:nvPr>
            <p:ph idx="1" type="body"/>
          </p:nvPr>
        </p:nvSpPr>
        <p:spPr>
          <a:xfrm>
            <a:off x="5257801" y="1085851"/>
            <a:ext cx="3078300" cy="3661500"/>
          </a:xfrm>
          <a:prstGeom prst="rect">
            <a:avLst/>
          </a:prstGeom>
          <a:noFill/>
          <a:ln>
            <a:noFill/>
          </a:ln>
        </p:spPr>
        <p:txBody>
          <a:bodyPr anchorCtr="0" anchor="t" bIns="30250" lIns="60500" spcFirstLastPara="1" rIns="60500" wrap="square" tIns="30250">
            <a:noAutofit/>
          </a:bodyPr>
          <a:lstStyle>
            <a:lvl1pPr indent="-374650" lvl="0" marL="457200" marR="0" algn="l">
              <a:lnSpc>
                <a:spcPct val="100000"/>
              </a:lnSpc>
              <a:spcBef>
                <a:spcPts val="500"/>
              </a:spcBef>
              <a:spcAft>
                <a:spcPts val="0"/>
              </a:spcAft>
              <a:buClr>
                <a:schemeClr val="lt1"/>
              </a:buClr>
              <a:buSzPts val="2300"/>
              <a:buFont typeface="Arial"/>
              <a:buChar char="•"/>
              <a:defRPr b="0" i="0" sz="2300" u="none" cap="none" strike="noStrike">
                <a:solidFill>
                  <a:schemeClr val="dk1"/>
                </a:solidFill>
                <a:latin typeface="Arial"/>
                <a:ea typeface="Arial"/>
                <a:cs typeface="Arial"/>
                <a:sym typeface="Arial"/>
              </a:defRPr>
            </a:lvl1pPr>
            <a:lvl2pPr indent="-355600" lvl="1" marL="914400" marR="0" algn="l">
              <a:lnSpc>
                <a:spcPct val="100000"/>
              </a:lnSpc>
              <a:spcBef>
                <a:spcPts val="400"/>
              </a:spcBef>
              <a:spcAft>
                <a:spcPts val="0"/>
              </a:spcAft>
              <a:buClr>
                <a:schemeClr val="lt1"/>
              </a:buClr>
              <a:buSzPts val="2000"/>
              <a:buFont typeface="Arial"/>
              <a:buChar char="–"/>
              <a:defRPr b="0" i="0" sz="2000" u="none" cap="none" strike="noStrike">
                <a:solidFill>
                  <a:schemeClr val="dk1"/>
                </a:solidFill>
                <a:latin typeface="Arial"/>
                <a:ea typeface="Arial"/>
                <a:cs typeface="Arial"/>
                <a:sym typeface="Arial"/>
              </a:defRPr>
            </a:lvl2pPr>
            <a:lvl3pPr indent="-336550" lvl="2" marL="1371600" marR="0" algn="l">
              <a:lnSpc>
                <a:spcPct val="100000"/>
              </a:lnSpc>
              <a:spcBef>
                <a:spcPts val="300"/>
              </a:spcBef>
              <a:spcAft>
                <a:spcPts val="0"/>
              </a:spcAft>
              <a:buClr>
                <a:schemeClr val="accent4"/>
              </a:buClr>
              <a:buSzPts val="1700"/>
              <a:buFont typeface="Arial"/>
              <a:buChar char="•"/>
              <a:defRPr b="0" i="0" sz="1700" u="none" cap="none" strike="noStrike">
                <a:solidFill>
                  <a:schemeClr val="dk1"/>
                </a:solidFill>
                <a:latin typeface="Arial"/>
                <a:ea typeface="Arial"/>
                <a:cs typeface="Arial"/>
                <a:sym typeface="Arial"/>
              </a:defRPr>
            </a:lvl3pPr>
            <a:lvl4pPr indent="-323850" lvl="3" marL="1828800" marR="0" algn="l">
              <a:lnSpc>
                <a:spcPct val="100000"/>
              </a:lnSpc>
              <a:spcBef>
                <a:spcPts val="300"/>
              </a:spcBef>
              <a:spcAft>
                <a:spcPts val="0"/>
              </a:spcAft>
              <a:buClr>
                <a:schemeClr val="accent4"/>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algn="l">
              <a:lnSpc>
                <a:spcPct val="100000"/>
              </a:lnSpc>
              <a:spcBef>
                <a:spcPts val="300"/>
              </a:spcBef>
              <a:spcAft>
                <a:spcPts val="0"/>
              </a:spcAft>
              <a:buClr>
                <a:schemeClr val="accent4"/>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132" name="Google Shape;132;p35"/>
          <p:cNvSpPr/>
          <p:nvPr>
            <p:ph idx="2" type="pic"/>
          </p:nvPr>
        </p:nvSpPr>
        <p:spPr>
          <a:xfrm>
            <a:off x="0" y="1085850"/>
            <a:ext cx="4572000" cy="3657600"/>
          </a:xfrm>
          <a:prstGeom prst="rect">
            <a:avLst/>
          </a:prstGeom>
          <a:noFill/>
          <a:ln>
            <a:noFill/>
          </a:ln>
        </p:spPr>
      </p:sp>
      <p:sp>
        <p:nvSpPr>
          <p:cNvPr id="133" name="Google Shape;133;p35"/>
          <p:cNvSpPr txBox="1"/>
          <p:nvPr>
            <p:ph type="title"/>
          </p:nvPr>
        </p:nvSpPr>
        <p:spPr>
          <a:xfrm>
            <a:off x="5264152" y="406400"/>
            <a:ext cx="3079800" cy="514500"/>
          </a:xfrm>
          <a:prstGeom prst="rect">
            <a:avLst/>
          </a:prstGeom>
          <a:noFill/>
          <a:ln>
            <a:noFill/>
          </a:ln>
        </p:spPr>
        <p:txBody>
          <a:bodyPr anchorCtr="0" anchor="b" bIns="30250" lIns="60500" spcFirstLastPara="1" rIns="60500" wrap="square" tIns="30250">
            <a:noAutofit/>
          </a:bodyPr>
          <a:lstStyle>
            <a:lvl1pPr lvl="0" marR="0" algn="ctr">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Subtitle 1">
  <p:cSld name="White Subtitle_1">
    <p:spTree>
      <p:nvGrpSpPr>
        <p:cNvPr id="134" name="Shape 134"/>
        <p:cNvGrpSpPr/>
        <p:nvPr/>
      </p:nvGrpSpPr>
      <p:grpSpPr>
        <a:xfrm>
          <a:off x="0" y="0"/>
          <a:ext cx="0" cy="0"/>
          <a:chOff x="0" y="0"/>
          <a:chExt cx="0" cy="0"/>
        </a:xfrm>
      </p:grpSpPr>
      <p:sp>
        <p:nvSpPr>
          <p:cNvPr id="135" name="Google Shape;135;p36"/>
          <p:cNvSpPr txBox="1"/>
          <p:nvPr>
            <p:ph idx="1" type="body"/>
          </p:nvPr>
        </p:nvSpPr>
        <p:spPr>
          <a:xfrm>
            <a:off x="434340" y="834145"/>
            <a:ext cx="6087000" cy="432900"/>
          </a:xfrm>
          <a:prstGeom prst="rect">
            <a:avLst/>
          </a:prstGeom>
          <a:noFill/>
          <a:ln>
            <a:noFill/>
          </a:ln>
        </p:spPr>
        <p:txBody>
          <a:bodyPr anchorCtr="0" anchor="t" bIns="34275" lIns="68575" spcFirstLastPara="1" rIns="68575" wrap="square" tIns="34275">
            <a:normAutofit/>
          </a:bodyPr>
          <a:lstStyle>
            <a:lvl1pPr indent="-228600" lvl="0" marL="457200" algn="l">
              <a:lnSpc>
                <a:spcPct val="150000"/>
              </a:lnSpc>
              <a:spcBef>
                <a:spcPts val="800"/>
              </a:spcBef>
              <a:spcAft>
                <a:spcPts val="0"/>
              </a:spcAft>
              <a:buSzPts val="1400"/>
              <a:buNone/>
              <a:defRPr b="1" sz="1400">
                <a:solidFill>
                  <a:schemeClr val="accent1"/>
                </a:solidFill>
              </a:defRPr>
            </a:lvl1pPr>
            <a:lvl2pPr indent="-228600" lvl="1" marL="914400" algn="l">
              <a:lnSpc>
                <a:spcPct val="150000"/>
              </a:lnSpc>
              <a:spcBef>
                <a:spcPts val="400"/>
              </a:spcBef>
              <a:spcAft>
                <a:spcPts val="0"/>
              </a:spcAft>
              <a:buSzPts val="1500"/>
              <a:buNone/>
              <a:defRPr sz="1500">
                <a:solidFill>
                  <a:srgbClr val="8A8A8A"/>
                </a:solidFill>
              </a:defRPr>
            </a:lvl2pPr>
            <a:lvl3pPr indent="-228600" lvl="2" marL="1371600" algn="l">
              <a:lnSpc>
                <a:spcPct val="150000"/>
              </a:lnSpc>
              <a:spcBef>
                <a:spcPts val="400"/>
              </a:spcBef>
              <a:spcAft>
                <a:spcPts val="0"/>
              </a:spcAft>
              <a:buSzPts val="1400"/>
              <a:buNone/>
              <a:defRPr sz="1400">
                <a:solidFill>
                  <a:srgbClr val="8A8A8A"/>
                </a:solidFill>
              </a:defRPr>
            </a:lvl3pPr>
            <a:lvl4pPr indent="-228600" lvl="3" marL="1828800" algn="l">
              <a:lnSpc>
                <a:spcPct val="150000"/>
              </a:lnSpc>
              <a:spcBef>
                <a:spcPts val="400"/>
              </a:spcBef>
              <a:spcAft>
                <a:spcPts val="0"/>
              </a:spcAft>
              <a:buSzPts val="1200"/>
              <a:buNone/>
              <a:defRPr sz="1200">
                <a:solidFill>
                  <a:srgbClr val="8A8A8A"/>
                </a:solidFill>
              </a:defRPr>
            </a:lvl4pPr>
            <a:lvl5pPr indent="-228600" lvl="4" marL="2286000" algn="l">
              <a:lnSpc>
                <a:spcPct val="150000"/>
              </a:lnSpc>
              <a:spcBef>
                <a:spcPts val="400"/>
              </a:spcBef>
              <a:spcAft>
                <a:spcPts val="0"/>
              </a:spcAft>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136" name="Google Shape;136;p36"/>
          <p:cNvSpPr txBox="1"/>
          <p:nvPr>
            <p:ph idx="2" type="body"/>
          </p:nvPr>
        </p:nvSpPr>
        <p:spPr>
          <a:xfrm>
            <a:off x="434340" y="1198476"/>
            <a:ext cx="6087000" cy="2901300"/>
          </a:xfrm>
          <a:prstGeom prst="rect">
            <a:avLst/>
          </a:prstGeom>
          <a:noFill/>
          <a:ln>
            <a:noFill/>
          </a:ln>
        </p:spPr>
        <p:txBody>
          <a:bodyPr anchorCtr="0" anchor="t" bIns="34275" lIns="68575" spcFirstLastPara="1" rIns="68575" wrap="square" tIns="34275">
            <a:normAutofit/>
          </a:bodyPr>
          <a:lstStyle>
            <a:lvl1pPr indent="-228600" lvl="0" marL="457200" algn="l">
              <a:lnSpc>
                <a:spcPct val="150000"/>
              </a:lnSpc>
              <a:spcBef>
                <a:spcPts val="800"/>
              </a:spcBef>
              <a:spcAft>
                <a:spcPts val="0"/>
              </a:spcAft>
              <a:buSzPts val="1400"/>
              <a:buNone/>
              <a:defRPr b="0" i="0" sz="1400"/>
            </a:lvl1pPr>
            <a:lvl2pPr indent="-228600" lvl="1" marL="914400" algn="l">
              <a:lnSpc>
                <a:spcPct val="150000"/>
              </a:lnSpc>
              <a:spcBef>
                <a:spcPts val="400"/>
              </a:spcBef>
              <a:spcAft>
                <a:spcPts val="0"/>
              </a:spcAft>
              <a:buSzPts val="1500"/>
              <a:buNone/>
              <a:defRPr sz="1500">
                <a:solidFill>
                  <a:srgbClr val="8A8A8A"/>
                </a:solidFill>
              </a:defRPr>
            </a:lvl2pPr>
            <a:lvl3pPr indent="-228600" lvl="2" marL="1371600" algn="l">
              <a:lnSpc>
                <a:spcPct val="150000"/>
              </a:lnSpc>
              <a:spcBef>
                <a:spcPts val="400"/>
              </a:spcBef>
              <a:spcAft>
                <a:spcPts val="0"/>
              </a:spcAft>
              <a:buSzPts val="1400"/>
              <a:buNone/>
              <a:defRPr sz="1400">
                <a:solidFill>
                  <a:srgbClr val="8A8A8A"/>
                </a:solidFill>
              </a:defRPr>
            </a:lvl3pPr>
            <a:lvl4pPr indent="-228600" lvl="3" marL="1828800" algn="l">
              <a:lnSpc>
                <a:spcPct val="150000"/>
              </a:lnSpc>
              <a:spcBef>
                <a:spcPts val="400"/>
              </a:spcBef>
              <a:spcAft>
                <a:spcPts val="0"/>
              </a:spcAft>
              <a:buSzPts val="1200"/>
              <a:buNone/>
              <a:defRPr sz="1200">
                <a:solidFill>
                  <a:srgbClr val="8A8A8A"/>
                </a:solidFill>
              </a:defRPr>
            </a:lvl4pPr>
            <a:lvl5pPr indent="-228600" lvl="4" marL="2286000" algn="l">
              <a:lnSpc>
                <a:spcPct val="150000"/>
              </a:lnSpc>
              <a:spcBef>
                <a:spcPts val="400"/>
              </a:spcBef>
              <a:spcAft>
                <a:spcPts val="0"/>
              </a:spcAft>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137" name="Google Shape;137;p36"/>
          <p:cNvSpPr txBox="1"/>
          <p:nvPr>
            <p:ph idx="12" type="sldNum"/>
          </p:nvPr>
        </p:nvSpPr>
        <p:spPr>
          <a:xfrm>
            <a:off x="6940280" y="4833999"/>
            <a:ext cx="2057400" cy="2250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138" name="Google Shape;138;p36"/>
          <p:cNvSpPr txBox="1"/>
          <p:nvPr>
            <p:ph type="title"/>
          </p:nvPr>
        </p:nvSpPr>
        <p:spPr>
          <a:xfrm>
            <a:off x="434340" y="453272"/>
            <a:ext cx="6087000" cy="381000"/>
          </a:xfrm>
          <a:prstGeom prst="rect">
            <a:avLst/>
          </a:prstGeom>
          <a:noFill/>
          <a:ln>
            <a:noFill/>
          </a:ln>
        </p:spPr>
        <p:txBody>
          <a:bodyPr anchorCtr="0" anchor="b" bIns="34275" lIns="68575" spcFirstLastPara="1" rIns="68575" wrap="square" tIns="34275">
            <a:noAutofit/>
          </a:bodyPr>
          <a:lstStyle>
            <a:lvl1pPr lvl="0" algn="l">
              <a:lnSpc>
                <a:spcPct val="143333"/>
              </a:lnSpc>
              <a:spcBef>
                <a:spcPts val="0"/>
              </a:spcBef>
              <a:spcAft>
                <a:spcPts val="0"/>
              </a:spcAft>
              <a:buSzPts val="2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Subtitle 4">
  <p:cSld name="White Subtitle_6">
    <p:spTree>
      <p:nvGrpSpPr>
        <p:cNvPr id="139" name="Shape 139"/>
        <p:cNvGrpSpPr/>
        <p:nvPr/>
      </p:nvGrpSpPr>
      <p:grpSpPr>
        <a:xfrm>
          <a:off x="0" y="0"/>
          <a:ext cx="0" cy="0"/>
          <a:chOff x="0" y="0"/>
          <a:chExt cx="0" cy="0"/>
        </a:xfrm>
      </p:grpSpPr>
      <p:sp>
        <p:nvSpPr>
          <p:cNvPr id="140" name="Google Shape;140;p37"/>
          <p:cNvSpPr txBox="1"/>
          <p:nvPr>
            <p:ph idx="1" type="body"/>
          </p:nvPr>
        </p:nvSpPr>
        <p:spPr>
          <a:xfrm>
            <a:off x="434340" y="834145"/>
            <a:ext cx="6087000" cy="432900"/>
          </a:xfrm>
          <a:prstGeom prst="rect">
            <a:avLst/>
          </a:prstGeom>
          <a:noFill/>
          <a:ln>
            <a:noFill/>
          </a:ln>
        </p:spPr>
        <p:txBody>
          <a:bodyPr anchorCtr="0" anchor="t" bIns="34275" lIns="68575" spcFirstLastPara="1" rIns="68575" wrap="square" tIns="34275">
            <a:normAutofit/>
          </a:bodyPr>
          <a:lstStyle>
            <a:lvl1pPr indent="-228600" lvl="0" marL="457200" algn="l">
              <a:lnSpc>
                <a:spcPct val="150000"/>
              </a:lnSpc>
              <a:spcBef>
                <a:spcPts val="800"/>
              </a:spcBef>
              <a:spcAft>
                <a:spcPts val="0"/>
              </a:spcAft>
              <a:buSzPts val="1400"/>
              <a:buNone/>
              <a:defRPr b="1" sz="1400">
                <a:solidFill>
                  <a:schemeClr val="accent1"/>
                </a:solidFill>
              </a:defRPr>
            </a:lvl1pPr>
            <a:lvl2pPr indent="-228600" lvl="1" marL="914400" algn="l">
              <a:lnSpc>
                <a:spcPct val="150000"/>
              </a:lnSpc>
              <a:spcBef>
                <a:spcPts val="400"/>
              </a:spcBef>
              <a:spcAft>
                <a:spcPts val="0"/>
              </a:spcAft>
              <a:buSzPts val="1500"/>
              <a:buNone/>
              <a:defRPr sz="1500">
                <a:solidFill>
                  <a:srgbClr val="8A8A8A"/>
                </a:solidFill>
              </a:defRPr>
            </a:lvl2pPr>
            <a:lvl3pPr indent="-228600" lvl="2" marL="1371600" algn="l">
              <a:lnSpc>
                <a:spcPct val="150000"/>
              </a:lnSpc>
              <a:spcBef>
                <a:spcPts val="400"/>
              </a:spcBef>
              <a:spcAft>
                <a:spcPts val="0"/>
              </a:spcAft>
              <a:buSzPts val="1400"/>
              <a:buNone/>
              <a:defRPr sz="1400">
                <a:solidFill>
                  <a:srgbClr val="8A8A8A"/>
                </a:solidFill>
              </a:defRPr>
            </a:lvl3pPr>
            <a:lvl4pPr indent="-228600" lvl="3" marL="1828800" algn="l">
              <a:lnSpc>
                <a:spcPct val="150000"/>
              </a:lnSpc>
              <a:spcBef>
                <a:spcPts val="400"/>
              </a:spcBef>
              <a:spcAft>
                <a:spcPts val="0"/>
              </a:spcAft>
              <a:buSzPts val="1200"/>
              <a:buNone/>
              <a:defRPr sz="1200">
                <a:solidFill>
                  <a:srgbClr val="8A8A8A"/>
                </a:solidFill>
              </a:defRPr>
            </a:lvl4pPr>
            <a:lvl5pPr indent="-228600" lvl="4" marL="2286000" algn="l">
              <a:lnSpc>
                <a:spcPct val="150000"/>
              </a:lnSpc>
              <a:spcBef>
                <a:spcPts val="400"/>
              </a:spcBef>
              <a:spcAft>
                <a:spcPts val="0"/>
              </a:spcAft>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141" name="Google Shape;141;p37"/>
          <p:cNvSpPr txBox="1"/>
          <p:nvPr>
            <p:ph idx="2" type="body"/>
          </p:nvPr>
        </p:nvSpPr>
        <p:spPr>
          <a:xfrm>
            <a:off x="434340" y="1198476"/>
            <a:ext cx="6087000" cy="2901300"/>
          </a:xfrm>
          <a:prstGeom prst="rect">
            <a:avLst/>
          </a:prstGeom>
          <a:noFill/>
          <a:ln>
            <a:noFill/>
          </a:ln>
        </p:spPr>
        <p:txBody>
          <a:bodyPr anchorCtr="0" anchor="t" bIns="34275" lIns="68575" spcFirstLastPara="1" rIns="68575" wrap="square" tIns="34275">
            <a:normAutofit/>
          </a:bodyPr>
          <a:lstStyle>
            <a:lvl1pPr indent="-228600" lvl="0" marL="457200" algn="l">
              <a:lnSpc>
                <a:spcPct val="150000"/>
              </a:lnSpc>
              <a:spcBef>
                <a:spcPts val="800"/>
              </a:spcBef>
              <a:spcAft>
                <a:spcPts val="0"/>
              </a:spcAft>
              <a:buSzPts val="1400"/>
              <a:buNone/>
              <a:defRPr b="0" i="0" sz="1400"/>
            </a:lvl1pPr>
            <a:lvl2pPr indent="-228600" lvl="1" marL="914400" algn="l">
              <a:lnSpc>
                <a:spcPct val="150000"/>
              </a:lnSpc>
              <a:spcBef>
                <a:spcPts val="400"/>
              </a:spcBef>
              <a:spcAft>
                <a:spcPts val="0"/>
              </a:spcAft>
              <a:buSzPts val="1500"/>
              <a:buNone/>
              <a:defRPr sz="1500">
                <a:solidFill>
                  <a:srgbClr val="8A8A8A"/>
                </a:solidFill>
              </a:defRPr>
            </a:lvl2pPr>
            <a:lvl3pPr indent="-228600" lvl="2" marL="1371600" algn="l">
              <a:lnSpc>
                <a:spcPct val="150000"/>
              </a:lnSpc>
              <a:spcBef>
                <a:spcPts val="400"/>
              </a:spcBef>
              <a:spcAft>
                <a:spcPts val="0"/>
              </a:spcAft>
              <a:buSzPts val="1400"/>
              <a:buNone/>
              <a:defRPr sz="1400">
                <a:solidFill>
                  <a:srgbClr val="8A8A8A"/>
                </a:solidFill>
              </a:defRPr>
            </a:lvl3pPr>
            <a:lvl4pPr indent="-228600" lvl="3" marL="1828800" algn="l">
              <a:lnSpc>
                <a:spcPct val="150000"/>
              </a:lnSpc>
              <a:spcBef>
                <a:spcPts val="400"/>
              </a:spcBef>
              <a:spcAft>
                <a:spcPts val="0"/>
              </a:spcAft>
              <a:buSzPts val="1200"/>
              <a:buNone/>
              <a:defRPr sz="1200">
                <a:solidFill>
                  <a:srgbClr val="8A8A8A"/>
                </a:solidFill>
              </a:defRPr>
            </a:lvl4pPr>
            <a:lvl5pPr indent="-228600" lvl="4" marL="2286000" algn="l">
              <a:lnSpc>
                <a:spcPct val="150000"/>
              </a:lnSpc>
              <a:spcBef>
                <a:spcPts val="400"/>
              </a:spcBef>
              <a:spcAft>
                <a:spcPts val="0"/>
              </a:spcAft>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142" name="Google Shape;142;p37"/>
          <p:cNvSpPr txBox="1"/>
          <p:nvPr>
            <p:ph idx="12" type="sldNum"/>
          </p:nvPr>
        </p:nvSpPr>
        <p:spPr>
          <a:xfrm>
            <a:off x="6940280" y="4833999"/>
            <a:ext cx="2057400" cy="2250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4"/>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143" name="Google Shape;143;p37"/>
          <p:cNvSpPr txBox="1"/>
          <p:nvPr>
            <p:ph type="title"/>
          </p:nvPr>
        </p:nvSpPr>
        <p:spPr>
          <a:xfrm>
            <a:off x="434340" y="453272"/>
            <a:ext cx="6087000" cy="381000"/>
          </a:xfrm>
          <a:prstGeom prst="rect">
            <a:avLst/>
          </a:prstGeom>
          <a:noFill/>
          <a:ln>
            <a:noFill/>
          </a:ln>
        </p:spPr>
        <p:txBody>
          <a:bodyPr anchorCtr="0" anchor="b" bIns="34275" lIns="68575" spcFirstLastPara="1" rIns="68575" wrap="square" tIns="34275">
            <a:noAutofit/>
          </a:bodyPr>
          <a:lstStyle>
            <a:lvl1pPr lvl="0" algn="l">
              <a:lnSpc>
                <a:spcPct val="143333"/>
              </a:lnSpc>
              <a:spcBef>
                <a:spcPts val="0"/>
              </a:spcBef>
              <a:spcAft>
                <a:spcPts val="0"/>
              </a:spcAft>
              <a:buSzPts val="2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44" name="Shape 144"/>
        <p:cNvGrpSpPr/>
        <p:nvPr/>
      </p:nvGrpSpPr>
      <p:grpSpPr>
        <a:xfrm>
          <a:off x="0" y="0"/>
          <a:ext cx="0" cy="0"/>
          <a:chOff x="0" y="0"/>
          <a:chExt cx="0" cy="0"/>
        </a:xfrm>
      </p:grpSpPr>
      <p:sp>
        <p:nvSpPr>
          <p:cNvPr id="145" name="Google Shape;145;p38"/>
          <p:cNvSpPr txBox="1"/>
          <p:nvPr>
            <p:ph type="title"/>
          </p:nvPr>
        </p:nvSpPr>
        <p:spPr>
          <a:xfrm>
            <a:off x="311580" y="744660"/>
            <a:ext cx="8520300" cy="2052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6" name="Google Shape;146;p38"/>
          <p:cNvSpPr txBox="1"/>
          <p:nvPr>
            <p:ph idx="1" type="body"/>
          </p:nvPr>
        </p:nvSpPr>
        <p:spPr>
          <a:xfrm>
            <a:off x="457110" y="1203390"/>
            <a:ext cx="8229300" cy="29832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47" name="Google Shape;147;p3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4.xml"/><Relationship Id="rId11" Type="http://schemas.openxmlformats.org/officeDocument/2006/relationships/slideLayout" Target="../slideLayouts/slideLayout25.xml"/><Relationship Id="rId22" Type="http://schemas.openxmlformats.org/officeDocument/2006/relationships/slideLayout" Target="../slideLayouts/slideLayout36.xml"/><Relationship Id="rId10" Type="http://schemas.openxmlformats.org/officeDocument/2006/relationships/slideLayout" Target="../slideLayouts/slideLayout24.xml"/><Relationship Id="rId21" Type="http://schemas.openxmlformats.org/officeDocument/2006/relationships/slideLayout" Target="../slideLayouts/slideLayout35.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23" Type="http://schemas.openxmlformats.org/officeDocument/2006/relationships/theme" Target="../theme/theme1.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5" Type="http://schemas.openxmlformats.org/officeDocument/2006/relationships/slideLayout" Target="../slideLayouts/slideLayout19.xml"/><Relationship Id="rId19" Type="http://schemas.openxmlformats.org/officeDocument/2006/relationships/slideLayout" Target="../slideLayouts/slideLayout33.xml"/><Relationship Id="rId6" Type="http://schemas.openxmlformats.org/officeDocument/2006/relationships/slideLayout" Target="../slideLayouts/slideLayout20.xml"/><Relationship Id="rId18" Type="http://schemas.openxmlformats.org/officeDocument/2006/relationships/slideLayout" Target="../slideLayouts/slideLayout32.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2" name="Shape 62"/>
        <p:cNvGrpSpPr/>
        <p:nvPr/>
      </p:nvGrpSpPr>
      <p:grpSpPr>
        <a:xfrm>
          <a:off x="0" y="0"/>
          <a:ext cx="0" cy="0"/>
          <a:chOff x="0" y="0"/>
          <a:chExt cx="0" cy="0"/>
        </a:xfrm>
      </p:grpSpPr>
      <p:sp>
        <p:nvSpPr>
          <p:cNvPr id="63" name="Google Shape;63;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2800"/>
              <a:buFont typeface="Open Sans"/>
              <a:buNone/>
              <a:defRPr b="1" i="0" sz="2800" u="none" cap="none" strike="noStrike">
                <a:solidFill>
                  <a:schemeClr val="dk1"/>
                </a:solidFill>
                <a:latin typeface="Open Sans"/>
                <a:ea typeface="Open Sans"/>
                <a:cs typeface="Open Sans"/>
                <a:sym typeface="Open Sans"/>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64" name="Google Shape;64;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algn="l">
              <a:lnSpc>
                <a:spcPct val="115000"/>
              </a:lnSpc>
              <a:spcBef>
                <a:spcPts val="0"/>
              </a:spcBef>
              <a:spcAft>
                <a:spcPts val="0"/>
              </a:spcAft>
              <a:buClr>
                <a:srgbClr val="EA0029"/>
              </a:buClr>
              <a:buSzPts val="1800"/>
              <a:buFont typeface="Open Sans"/>
              <a:buChar char="●"/>
              <a:defRPr b="0" i="0" sz="1800" u="none" cap="none" strike="noStrike">
                <a:solidFill>
                  <a:srgbClr val="262626"/>
                </a:solidFill>
                <a:latin typeface="Open Sans"/>
                <a:ea typeface="Open Sans"/>
                <a:cs typeface="Open Sans"/>
                <a:sym typeface="Open Sans"/>
              </a:defRPr>
            </a:lvl1pPr>
            <a:lvl2pPr indent="-317500" lvl="1" marL="914400" marR="0" algn="l">
              <a:lnSpc>
                <a:spcPct val="115000"/>
              </a:lnSpc>
              <a:spcBef>
                <a:spcPts val="0"/>
              </a:spcBef>
              <a:spcAft>
                <a:spcPts val="0"/>
              </a:spcAft>
              <a:buClr>
                <a:srgbClr val="EA0029"/>
              </a:buClr>
              <a:buSzPts val="1400"/>
              <a:buFont typeface="Open Sans"/>
              <a:buChar char="○"/>
              <a:defRPr b="0" i="0" sz="1400" u="none" cap="none" strike="noStrike">
                <a:solidFill>
                  <a:srgbClr val="262626"/>
                </a:solidFill>
                <a:latin typeface="Open Sans"/>
                <a:ea typeface="Open Sans"/>
                <a:cs typeface="Open Sans"/>
                <a:sym typeface="Open Sans"/>
              </a:defRPr>
            </a:lvl2pPr>
            <a:lvl3pPr indent="-317500" lvl="2" marL="1371600" marR="0" algn="l">
              <a:lnSpc>
                <a:spcPct val="115000"/>
              </a:lnSpc>
              <a:spcBef>
                <a:spcPts val="0"/>
              </a:spcBef>
              <a:spcAft>
                <a:spcPts val="0"/>
              </a:spcAft>
              <a:buClr>
                <a:srgbClr val="EA0029"/>
              </a:buClr>
              <a:buSzPts val="1400"/>
              <a:buFont typeface="Open Sans"/>
              <a:buChar char="■"/>
              <a:defRPr b="0" i="0" sz="1400" u="none" cap="none" strike="noStrike">
                <a:solidFill>
                  <a:srgbClr val="262626"/>
                </a:solidFill>
                <a:latin typeface="Open Sans"/>
                <a:ea typeface="Open Sans"/>
                <a:cs typeface="Open Sans"/>
                <a:sym typeface="Open Sans"/>
              </a:defRPr>
            </a:lvl3pPr>
            <a:lvl4pPr indent="-317500" lvl="3" marL="1828800" marR="0" algn="l">
              <a:lnSpc>
                <a:spcPct val="115000"/>
              </a:lnSpc>
              <a:spcBef>
                <a:spcPts val="0"/>
              </a:spcBef>
              <a:spcAft>
                <a:spcPts val="0"/>
              </a:spcAft>
              <a:buClr>
                <a:srgbClr val="262626"/>
              </a:buClr>
              <a:buSzPts val="1400"/>
              <a:buFont typeface="Open Sans"/>
              <a:buChar char="●"/>
              <a:defRPr b="0" i="0" sz="1400" u="none" cap="none" strike="noStrike">
                <a:solidFill>
                  <a:srgbClr val="262626"/>
                </a:solidFill>
                <a:latin typeface="Open Sans"/>
                <a:ea typeface="Open Sans"/>
                <a:cs typeface="Open Sans"/>
                <a:sym typeface="Open Sans"/>
              </a:defRPr>
            </a:lvl4pPr>
            <a:lvl5pPr indent="-317500" lvl="4" marL="2286000" marR="0" algn="l">
              <a:lnSpc>
                <a:spcPct val="115000"/>
              </a:lnSpc>
              <a:spcBef>
                <a:spcPts val="0"/>
              </a:spcBef>
              <a:spcAft>
                <a:spcPts val="0"/>
              </a:spcAft>
              <a:buClr>
                <a:srgbClr val="262626"/>
              </a:buClr>
              <a:buSzPts val="1400"/>
              <a:buFont typeface="Open Sans"/>
              <a:buChar char="○"/>
              <a:defRPr b="0" i="0" sz="1400" u="none" cap="none" strike="noStrike">
                <a:solidFill>
                  <a:srgbClr val="262626"/>
                </a:solidFill>
                <a:latin typeface="Open Sans"/>
                <a:ea typeface="Open Sans"/>
                <a:cs typeface="Open Sans"/>
                <a:sym typeface="Open Sans"/>
              </a:defRPr>
            </a:lvl5pPr>
            <a:lvl6pPr indent="-317500" lvl="5" marL="2743200" marR="0" algn="l">
              <a:lnSpc>
                <a:spcPct val="115000"/>
              </a:lnSpc>
              <a:spcBef>
                <a:spcPts val="0"/>
              </a:spcBef>
              <a:spcAft>
                <a:spcPts val="0"/>
              </a:spcAft>
              <a:buClr>
                <a:srgbClr val="262626"/>
              </a:buClr>
              <a:buSzPts val="1400"/>
              <a:buFont typeface="Open Sans"/>
              <a:buChar char="■"/>
              <a:defRPr b="0" i="0" sz="1400" u="none" cap="none" strike="noStrike">
                <a:solidFill>
                  <a:srgbClr val="262626"/>
                </a:solidFill>
                <a:latin typeface="Open Sans"/>
                <a:ea typeface="Open Sans"/>
                <a:cs typeface="Open Sans"/>
                <a:sym typeface="Open Sans"/>
              </a:defRPr>
            </a:lvl6pPr>
            <a:lvl7pPr indent="-317500" lvl="6" marL="3200400" marR="0" algn="l">
              <a:lnSpc>
                <a:spcPct val="115000"/>
              </a:lnSpc>
              <a:spcBef>
                <a:spcPts val="0"/>
              </a:spcBef>
              <a:spcAft>
                <a:spcPts val="0"/>
              </a:spcAft>
              <a:buClr>
                <a:srgbClr val="EA0029"/>
              </a:buClr>
              <a:buSzPts val="1400"/>
              <a:buFont typeface="Open Sans"/>
              <a:buChar char="●"/>
              <a:defRPr b="0" i="0" sz="1400" u="none" cap="none" strike="noStrike">
                <a:solidFill>
                  <a:srgbClr val="262626"/>
                </a:solidFill>
                <a:latin typeface="Open Sans"/>
                <a:ea typeface="Open Sans"/>
                <a:cs typeface="Open Sans"/>
                <a:sym typeface="Open Sans"/>
              </a:defRPr>
            </a:lvl7pPr>
            <a:lvl8pPr indent="-317500" lvl="7" marL="3657600" marR="0" algn="l">
              <a:lnSpc>
                <a:spcPct val="115000"/>
              </a:lnSpc>
              <a:spcBef>
                <a:spcPts val="0"/>
              </a:spcBef>
              <a:spcAft>
                <a:spcPts val="0"/>
              </a:spcAft>
              <a:buClr>
                <a:srgbClr val="EA0029"/>
              </a:buClr>
              <a:buSzPts val="1400"/>
              <a:buFont typeface="Open Sans"/>
              <a:buChar char="○"/>
              <a:defRPr b="0" i="0" sz="1400" u="none" cap="none" strike="noStrike">
                <a:solidFill>
                  <a:srgbClr val="262626"/>
                </a:solidFill>
                <a:latin typeface="Open Sans"/>
                <a:ea typeface="Open Sans"/>
                <a:cs typeface="Open Sans"/>
                <a:sym typeface="Open Sans"/>
              </a:defRPr>
            </a:lvl8pPr>
            <a:lvl9pPr indent="-317500" lvl="8" marL="4114800" marR="0" algn="l">
              <a:lnSpc>
                <a:spcPct val="115000"/>
              </a:lnSpc>
              <a:spcBef>
                <a:spcPts val="0"/>
              </a:spcBef>
              <a:spcAft>
                <a:spcPts val="0"/>
              </a:spcAft>
              <a:buClr>
                <a:srgbClr val="EA0029"/>
              </a:buClr>
              <a:buSzPts val="1400"/>
              <a:buFont typeface="Open Sans"/>
              <a:buChar char="■"/>
              <a:defRPr b="0" i="0" sz="1400" u="none" cap="none" strike="noStrike">
                <a:solidFill>
                  <a:srgbClr val="262626"/>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hyperlink" Target="https://apollocover.com/lp/sfour?utm_source=pm&amp;utm_medium=email&amp;utm_campaign=futuretena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p39"/>
          <p:cNvSpPr txBox="1"/>
          <p:nvPr>
            <p:ph idx="1" type="subTitle"/>
          </p:nvPr>
        </p:nvSpPr>
        <p:spPr>
          <a:xfrm>
            <a:off x="4201325" y="4120725"/>
            <a:ext cx="4741800" cy="792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2800"/>
              <a:buNone/>
            </a:pPr>
            <a:r>
              <a:rPr b="1" lang="en" sz="1500"/>
              <a:t>APOLLO Insurance </a:t>
            </a:r>
            <a:endParaRPr b="1" sz="1500"/>
          </a:p>
          <a:p>
            <a:pPr indent="0" lvl="0" marL="0" rtl="0" algn="r">
              <a:lnSpc>
                <a:spcPct val="100000"/>
              </a:lnSpc>
              <a:spcBef>
                <a:spcPts val="0"/>
              </a:spcBef>
              <a:spcAft>
                <a:spcPts val="0"/>
              </a:spcAft>
              <a:buSzPts val="2800"/>
              <a:buNone/>
            </a:pPr>
            <a:r>
              <a:rPr lang="en" sz="1500"/>
              <a:t>Welcome Email &amp; Checklist Content</a:t>
            </a:r>
            <a:endParaRPr sz="1500"/>
          </a:p>
          <a:p>
            <a:pPr indent="0" lvl="0" marL="0" rtl="0" algn="r">
              <a:lnSpc>
                <a:spcPct val="100000"/>
              </a:lnSpc>
              <a:spcBef>
                <a:spcPts val="0"/>
              </a:spcBef>
              <a:spcAft>
                <a:spcPts val="0"/>
              </a:spcAft>
              <a:buSzPts val="2800"/>
              <a:buNone/>
            </a:pPr>
            <a:r>
              <a:t/>
            </a:r>
            <a:endParaRPr sz="1500">
              <a:latin typeface="Open Sans Light"/>
              <a:ea typeface="Open Sans Light"/>
              <a:cs typeface="Open Sans Light"/>
              <a:sym typeface="Open Sans Light"/>
            </a:endParaRPr>
          </a:p>
        </p:txBody>
      </p:sp>
      <p:pic>
        <p:nvPicPr>
          <p:cNvPr id="153" name="Google Shape;153;p39"/>
          <p:cNvPicPr preferRelativeResize="0"/>
          <p:nvPr/>
        </p:nvPicPr>
        <p:blipFill rotWithShape="1">
          <a:blip r:embed="rId3">
            <a:alphaModFix/>
          </a:blip>
          <a:srcRect b="23459" l="16939" r="-6328" t="0"/>
          <a:stretch/>
        </p:blipFill>
        <p:spPr>
          <a:xfrm>
            <a:off x="0" y="0"/>
            <a:ext cx="4003900" cy="5143501"/>
          </a:xfrm>
          <a:prstGeom prst="rect">
            <a:avLst/>
          </a:prstGeom>
          <a:noFill/>
          <a:ln>
            <a:noFill/>
          </a:ln>
        </p:spPr>
      </p:pic>
      <p:sp>
        <p:nvSpPr>
          <p:cNvPr id="154" name="Google Shape;154;p39"/>
          <p:cNvSpPr txBox="1"/>
          <p:nvPr>
            <p:ph type="ctrTitle"/>
          </p:nvPr>
        </p:nvSpPr>
        <p:spPr>
          <a:xfrm>
            <a:off x="2298475" y="1889025"/>
            <a:ext cx="6351600" cy="2082300"/>
          </a:xfrm>
          <a:prstGeom prst="rect">
            <a:avLst/>
          </a:prstGeom>
          <a:solidFill>
            <a:schemeClr val="lt2"/>
          </a:solidFill>
          <a:ln>
            <a:noFill/>
          </a:ln>
        </p:spPr>
        <p:txBody>
          <a:bodyPr anchorCtr="0" anchor="ctr" bIns="91425" lIns="365750" spcFirstLastPara="1" rIns="365750" wrap="square" tIns="91425">
            <a:noAutofit/>
          </a:bodyPr>
          <a:lstStyle/>
          <a:p>
            <a:pPr indent="0" lvl="0" marL="0" rtl="0" algn="l">
              <a:lnSpc>
                <a:spcPct val="100000"/>
              </a:lnSpc>
              <a:spcBef>
                <a:spcPts val="0"/>
              </a:spcBef>
              <a:spcAft>
                <a:spcPts val="0"/>
              </a:spcAft>
              <a:buSzPts val="5200"/>
              <a:buNone/>
            </a:pPr>
            <a:r>
              <a:rPr b="1" lang="en" sz="4200">
                <a:latin typeface="Open Sans ExtraBold"/>
                <a:ea typeface="Open Sans ExtraBold"/>
                <a:cs typeface="Open Sans ExtraBold"/>
                <a:sym typeface="Open Sans ExtraBold"/>
              </a:rPr>
              <a:t>Making Insurance Effortless</a:t>
            </a:r>
            <a:endParaRPr b="1" sz="4200">
              <a:highlight>
                <a:schemeClr val="lt2"/>
              </a:highlight>
              <a:latin typeface="Open Sans ExtraBold"/>
              <a:ea typeface="Open Sans ExtraBold"/>
              <a:cs typeface="Open Sans ExtraBold"/>
              <a:sym typeface="Open Sans ExtraBold"/>
            </a:endParaRPr>
          </a:p>
        </p:txBody>
      </p:sp>
      <p:pic>
        <p:nvPicPr>
          <p:cNvPr id="155" name="Google Shape;155;p39"/>
          <p:cNvPicPr preferRelativeResize="0"/>
          <p:nvPr/>
        </p:nvPicPr>
        <p:blipFill>
          <a:blip r:embed="rId4">
            <a:alphaModFix/>
          </a:blip>
          <a:stretch>
            <a:fillRect/>
          </a:stretch>
        </p:blipFill>
        <p:spPr>
          <a:xfrm>
            <a:off x="6965423" y="77950"/>
            <a:ext cx="2004029" cy="7925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pic>
        <p:nvPicPr>
          <p:cNvPr id="160" name="Google Shape;160;p40"/>
          <p:cNvPicPr preferRelativeResize="0"/>
          <p:nvPr/>
        </p:nvPicPr>
        <p:blipFill>
          <a:blip r:embed="rId3">
            <a:alphaModFix/>
          </a:blip>
          <a:stretch>
            <a:fillRect/>
          </a:stretch>
        </p:blipFill>
        <p:spPr>
          <a:xfrm>
            <a:off x="7095355" y="216403"/>
            <a:ext cx="1800678" cy="712182"/>
          </a:xfrm>
          <a:prstGeom prst="rect">
            <a:avLst/>
          </a:prstGeom>
          <a:noFill/>
          <a:ln>
            <a:noFill/>
          </a:ln>
        </p:spPr>
      </p:pic>
      <p:sp>
        <p:nvSpPr>
          <p:cNvPr id="161" name="Google Shape;161;p40"/>
          <p:cNvSpPr txBox="1"/>
          <p:nvPr/>
        </p:nvSpPr>
        <p:spPr>
          <a:xfrm>
            <a:off x="535125" y="3459400"/>
            <a:ext cx="3034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latin typeface="Open Sans"/>
              <a:ea typeface="Open Sans"/>
              <a:cs typeface="Open Sans"/>
              <a:sym typeface="Open Sans"/>
            </a:endParaRPr>
          </a:p>
        </p:txBody>
      </p:sp>
      <p:sp>
        <p:nvSpPr>
          <p:cNvPr id="162" name="Google Shape;162;p40"/>
          <p:cNvSpPr txBox="1"/>
          <p:nvPr/>
        </p:nvSpPr>
        <p:spPr>
          <a:xfrm>
            <a:off x="0" y="1524000"/>
            <a:ext cx="8789700" cy="33891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457200" rtl="0" algn="l">
              <a:lnSpc>
                <a:spcPct val="115000"/>
              </a:lnSpc>
              <a:spcBef>
                <a:spcPts val="2000"/>
              </a:spcBef>
              <a:spcAft>
                <a:spcPts val="0"/>
              </a:spcAft>
              <a:buNone/>
            </a:pPr>
            <a:r>
              <a:rPr b="1" lang="en" sz="1100">
                <a:solidFill>
                  <a:schemeClr val="dk1"/>
                </a:solidFill>
                <a:highlight>
                  <a:schemeClr val="lt1"/>
                </a:highlight>
                <a:latin typeface="Open Sans"/>
                <a:ea typeface="Open Sans"/>
                <a:cs typeface="Open Sans"/>
                <a:sym typeface="Open Sans"/>
              </a:rPr>
              <a:t>S Four </a:t>
            </a:r>
            <a:r>
              <a:rPr lang="en" sz="1100">
                <a:solidFill>
                  <a:schemeClr val="dk1"/>
                </a:solidFill>
                <a:highlight>
                  <a:schemeClr val="lt1"/>
                </a:highlight>
                <a:latin typeface="Open Sans"/>
                <a:ea typeface="Open Sans"/>
                <a:cs typeface="Open Sans"/>
                <a:sym typeface="Open Sans"/>
              </a:rPr>
              <a:t>requires tha</a:t>
            </a:r>
            <a:r>
              <a:rPr lang="en" sz="1100">
                <a:solidFill>
                  <a:schemeClr val="dk1"/>
                </a:solidFill>
                <a:latin typeface="Open Sans"/>
                <a:ea typeface="Open Sans"/>
                <a:cs typeface="Open Sans"/>
                <a:sym typeface="Open Sans"/>
              </a:rPr>
              <a:t>t all residents, including roommates, maintain valid tenant insurance. Tenants without insurance are in breach of their Lease Agreement, and may bear the cost of any damage to units and the building. Our preferred partner, APOLLO Insurance  </a:t>
            </a:r>
            <a:r>
              <a:rPr lang="en" sz="1100">
                <a:solidFill>
                  <a:srgbClr val="1D1C1D"/>
                </a:solidFill>
                <a:latin typeface="Open Sans"/>
                <a:ea typeface="Open Sans"/>
                <a:cs typeface="Open Sans"/>
                <a:sym typeface="Open Sans"/>
              </a:rPr>
              <a:t>(rated 4.7/5 on Google) </a:t>
            </a:r>
            <a:r>
              <a:rPr lang="en" sz="1100">
                <a:solidFill>
                  <a:schemeClr val="dk1"/>
                </a:solidFill>
                <a:latin typeface="Open Sans"/>
                <a:ea typeface="Open Sans"/>
                <a:cs typeface="Open Sans"/>
                <a:sym typeface="Open Sans"/>
              </a:rPr>
              <a:t>provides a customized policy that meets our requirements and includes a 10% discount. With APOLLO’s </a:t>
            </a:r>
            <a:r>
              <a:rPr b="1" lang="en" sz="1100">
                <a:solidFill>
                  <a:schemeClr val="dk1"/>
                </a:solidFill>
                <a:latin typeface="Open Sans"/>
                <a:ea typeface="Open Sans"/>
                <a:cs typeface="Open Sans"/>
                <a:sym typeface="Open Sans"/>
              </a:rPr>
              <a:t>Best Price Guarantee</a:t>
            </a:r>
            <a:r>
              <a:rPr lang="en" sz="1100">
                <a:solidFill>
                  <a:schemeClr val="dk1"/>
                </a:solidFill>
                <a:latin typeface="Open Sans"/>
                <a:ea typeface="Open Sans"/>
                <a:cs typeface="Open Sans"/>
                <a:sym typeface="Open Sans"/>
              </a:rPr>
              <a:t>, you can feel confident that you’re getting great value for the coverage you nee</a:t>
            </a:r>
            <a:r>
              <a:rPr lang="en" sz="1100">
                <a:solidFill>
                  <a:schemeClr val="dk1"/>
                </a:solidFill>
                <a:highlight>
                  <a:schemeClr val="lt1"/>
                </a:highlight>
                <a:latin typeface="Open Sans"/>
                <a:ea typeface="Open Sans"/>
                <a:cs typeface="Open Sans"/>
                <a:sym typeface="Open Sans"/>
              </a:rPr>
              <a:t>d.  </a:t>
            </a:r>
            <a:r>
              <a:rPr lang="en" sz="1100" u="sng">
                <a:solidFill>
                  <a:schemeClr val="hlink"/>
                </a:solidFill>
                <a:highlight>
                  <a:schemeClr val="lt1"/>
                </a:highlight>
                <a:latin typeface="Open Sans"/>
                <a:ea typeface="Open Sans"/>
                <a:cs typeface="Open Sans"/>
                <a:sym typeface="Open Sans"/>
                <a:hlinkClick r:id="rId4"/>
              </a:rPr>
              <a:t>Click here to get an immediate quote</a:t>
            </a:r>
            <a:r>
              <a:rPr lang="en" sz="1100">
                <a:solidFill>
                  <a:schemeClr val="dk1"/>
                </a:solidFill>
                <a:highlight>
                  <a:schemeClr val="lt1"/>
                </a:highlight>
                <a:latin typeface="Open Sans"/>
                <a:ea typeface="Open Sans"/>
                <a:cs typeface="Open Sans"/>
                <a:sym typeface="Open Sans"/>
              </a:rPr>
              <a:t> or le</a:t>
            </a:r>
            <a:r>
              <a:rPr lang="en" sz="1100">
                <a:solidFill>
                  <a:schemeClr val="dk1"/>
                </a:solidFill>
                <a:latin typeface="Open Sans"/>
                <a:ea typeface="Open Sans"/>
                <a:cs typeface="Open Sans"/>
                <a:sym typeface="Open Sans"/>
              </a:rPr>
              <a:t>arn more about why tenant insurance is important.</a:t>
            </a:r>
            <a:endParaRPr sz="1100">
              <a:solidFill>
                <a:schemeClr val="dk1"/>
              </a:solidFill>
              <a:latin typeface="Open Sans"/>
              <a:ea typeface="Open Sans"/>
              <a:cs typeface="Open Sans"/>
              <a:sym typeface="Open Sans"/>
            </a:endParaRPr>
          </a:p>
          <a:p>
            <a:pPr indent="0" lvl="0" marL="457200" rtl="0" algn="l">
              <a:lnSpc>
                <a:spcPct val="115000"/>
              </a:lnSpc>
              <a:spcBef>
                <a:spcPts val="2000"/>
              </a:spcBef>
              <a:spcAft>
                <a:spcPts val="0"/>
              </a:spcAft>
              <a:buNone/>
            </a:pPr>
            <a:r>
              <a:t/>
            </a:r>
            <a:endParaRPr sz="1100">
              <a:solidFill>
                <a:schemeClr val="dk1"/>
              </a:solidFill>
              <a:latin typeface="Open Sans"/>
              <a:ea typeface="Open Sans"/>
              <a:cs typeface="Open Sans"/>
              <a:sym typeface="Open Sans"/>
            </a:endParaRPr>
          </a:p>
          <a:p>
            <a:pPr indent="0" lvl="0" marL="457200" rtl="0" algn="l">
              <a:lnSpc>
                <a:spcPct val="115000"/>
              </a:lnSpc>
              <a:spcBef>
                <a:spcPts val="2000"/>
              </a:spcBef>
              <a:spcAft>
                <a:spcPts val="0"/>
              </a:spcAft>
              <a:buNone/>
            </a:pPr>
            <a:r>
              <a:t/>
            </a:r>
            <a:endParaRPr sz="1100">
              <a:solidFill>
                <a:schemeClr val="dk1"/>
              </a:solidFill>
              <a:latin typeface="Open Sans"/>
              <a:ea typeface="Open Sans"/>
              <a:cs typeface="Open Sans"/>
              <a:sym typeface="Open Sans"/>
            </a:endParaRPr>
          </a:p>
          <a:p>
            <a:pPr indent="0" lvl="0" marL="457200" rtl="0" algn="l">
              <a:lnSpc>
                <a:spcPct val="115000"/>
              </a:lnSpc>
              <a:spcBef>
                <a:spcPts val="2000"/>
              </a:spcBef>
              <a:spcAft>
                <a:spcPts val="0"/>
              </a:spcAft>
              <a:buNone/>
            </a:pPr>
            <a:r>
              <a:t/>
            </a:r>
            <a:endParaRPr sz="1100">
              <a:solidFill>
                <a:schemeClr val="dk1"/>
              </a:solidFill>
              <a:latin typeface="Open Sans"/>
              <a:ea typeface="Open Sans"/>
              <a:cs typeface="Open Sans"/>
              <a:sym typeface="Open Sans"/>
            </a:endParaRPr>
          </a:p>
          <a:p>
            <a:pPr indent="0" lvl="0" marL="457200" rtl="0" algn="l">
              <a:lnSpc>
                <a:spcPct val="115000"/>
              </a:lnSpc>
              <a:spcBef>
                <a:spcPts val="2000"/>
              </a:spcBef>
              <a:spcAft>
                <a:spcPts val="0"/>
              </a:spcAft>
              <a:buNone/>
            </a:pPr>
            <a:r>
              <a:t/>
            </a:r>
            <a:endParaRPr sz="1100">
              <a:solidFill>
                <a:schemeClr val="dk1"/>
              </a:solidFill>
              <a:latin typeface="Open Sans"/>
              <a:ea typeface="Open Sans"/>
              <a:cs typeface="Open Sans"/>
              <a:sym typeface="Open Sans"/>
            </a:endParaRPr>
          </a:p>
          <a:p>
            <a:pPr indent="0" lvl="0" marL="0" rtl="0" algn="l">
              <a:lnSpc>
                <a:spcPct val="115000"/>
              </a:lnSpc>
              <a:spcBef>
                <a:spcPts val="2000"/>
              </a:spcBef>
              <a:spcAft>
                <a:spcPts val="0"/>
              </a:spcAft>
              <a:buNone/>
            </a:pPr>
            <a:r>
              <a:rPr i="1" lang="en" sz="1100">
                <a:solidFill>
                  <a:schemeClr val="dk2"/>
                </a:solidFill>
                <a:latin typeface="Open Sans"/>
                <a:ea typeface="Open Sans"/>
                <a:cs typeface="Open Sans"/>
                <a:sym typeface="Open Sans"/>
              </a:rPr>
              <a:t>            </a:t>
            </a:r>
            <a:r>
              <a:rPr i="1" lang="en" sz="1100">
                <a:solidFill>
                  <a:schemeClr val="dk2"/>
                </a:solidFill>
                <a:latin typeface="Open Sans"/>
                <a:ea typeface="Open Sans"/>
                <a:cs typeface="Open Sans"/>
                <a:sym typeface="Open Sans"/>
              </a:rPr>
              <a:t>*Attach poster PDF on next slide to emails &amp; checklists. </a:t>
            </a:r>
            <a:endParaRPr i="1" sz="1100">
              <a:solidFill>
                <a:schemeClr val="dk2"/>
              </a:solidFill>
              <a:latin typeface="Open Sans"/>
              <a:ea typeface="Open Sans"/>
              <a:cs typeface="Open Sans"/>
              <a:sym typeface="Open Sans"/>
            </a:endParaRPr>
          </a:p>
        </p:txBody>
      </p:sp>
      <p:sp>
        <p:nvSpPr>
          <p:cNvPr id="163" name="Google Shape;163;p40"/>
          <p:cNvSpPr txBox="1"/>
          <p:nvPr/>
        </p:nvSpPr>
        <p:spPr>
          <a:xfrm>
            <a:off x="266600" y="342200"/>
            <a:ext cx="8894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Open Sans ExtraBold"/>
                <a:ea typeface="Open Sans ExtraBold"/>
                <a:cs typeface="Open Sans ExtraBold"/>
                <a:sym typeface="Open Sans ExtraBold"/>
              </a:rPr>
              <a:t>Insert APOLLO Insurance into your Process </a:t>
            </a:r>
            <a:endParaRPr sz="2200">
              <a:solidFill>
                <a:srgbClr val="000000"/>
              </a:solidFill>
              <a:latin typeface="Open Sans Light"/>
              <a:ea typeface="Open Sans Light"/>
              <a:cs typeface="Open Sans Light"/>
              <a:sym typeface="Open Sans Light"/>
            </a:endParaRPr>
          </a:p>
        </p:txBody>
      </p:sp>
      <p:grpSp>
        <p:nvGrpSpPr>
          <p:cNvPr id="164" name="Google Shape;164;p40"/>
          <p:cNvGrpSpPr/>
          <p:nvPr/>
        </p:nvGrpSpPr>
        <p:grpSpPr>
          <a:xfrm>
            <a:off x="310521" y="900859"/>
            <a:ext cx="8479334" cy="376912"/>
            <a:chOff x="1740689" y="1432221"/>
            <a:chExt cx="11245801" cy="275702"/>
          </a:xfrm>
        </p:grpSpPr>
        <p:sp>
          <p:nvSpPr>
            <p:cNvPr id="165" name="Google Shape;165;p40"/>
            <p:cNvSpPr txBox="1"/>
            <p:nvPr/>
          </p:nvSpPr>
          <p:spPr>
            <a:xfrm>
              <a:off x="1740689" y="1432223"/>
              <a:ext cx="11245800" cy="275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1" lang="en" sz="1000">
                  <a:solidFill>
                    <a:srgbClr val="212221"/>
                  </a:solidFill>
                  <a:latin typeface="Open Sans"/>
                  <a:ea typeface="Open Sans"/>
                  <a:cs typeface="Open Sans"/>
                  <a:sym typeface="Open Sans"/>
                </a:rPr>
                <a:t>Remind Tenants at the leasing stage to get insurance before they move in. You can add the below content piece to welcome emails, checklists, website, etc.  </a:t>
              </a:r>
              <a:endParaRPr b="1" sz="1000">
                <a:solidFill>
                  <a:srgbClr val="212221"/>
                </a:solidFill>
                <a:latin typeface="Open Sans"/>
                <a:ea typeface="Open Sans"/>
                <a:cs typeface="Open Sans"/>
                <a:sym typeface="Open Sans"/>
              </a:endParaRPr>
            </a:p>
          </p:txBody>
        </p:sp>
        <p:cxnSp>
          <p:nvCxnSpPr>
            <p:cNvPr id="166" name="Google Shape;166;p40"/>
            <p:cNvCxnSpPr/>
            <p:nvPr/>
          </p:nvCxnSpPr>
          <p:spPr>
            <a:xfrm>
              <a:off x="1740690" y="1432221"/>
              <a:ext cx="11245800" cy="0"/>
            </a:xfrm>
            <a:prstGeom prst="straightConnector1">
              <a:avLst/>
            </a:prstGeom>
            <a:noFill/>
            <a:ln cap="flat" cmpd="sng" w="12700">
              <a:solidFill>
                <a:srgbClr val="E90028"/>
              </a:solidFill>
              <a:prstDash val="solid"/>
              <a:round/>
              <a:headEnd len="sm" w="sm" type="none"/>
              <a:tailEnd len="sm" w="sm" type="none"/>
            </a:ln>
          </p:spPr>
        </p:cxnSp>
        <p:cxnSp>
          <p:nvCxnSpPr>
            <p:cNvPr id="167" name="Google Shape;167;p40"/>
            <p:cNvCxnSpPr/>
            <p:nvPr/>
          </p:nvCxnSpPr>
          <p:spPr>
            <a:xfrm>
              <a:off x="1740690" y="1707921"/>
              <a:ext cx="11245800" cy="0"/>
            </a:xfrm>
            <a:prstGeom prst="straightConnector1">
              <a:avLst/>
            </a:prstGeom>
            <a:noFill/>
            <a:ln cap="flat" cmpd="sng" w="12700">
              <a:solidFill>
                <a:srgbClr val="E90028"/>
              </a:solidFill>
              <a:prstDash val="solid"/>
              <a:round/>
              <a:headEnd len="sm" w="sm" type="none"/>
              <a:tailEnd len="sm" w="sm" type="none"/>
            </a:ln>
          </p:spPr>
        </p:cxn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41"/>
          <p:cNvSpPr txBox="1"/>
          <p:nvPr/>
        </p:nvSpPr>
        <p:spPr>
          <a:xfrm>
            <a:off x="-7050" y="104850"/>
            <a:ext cx="6994800" cy="5541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2000"/>
              </a:spcBef>
              <a:spcAft>
                <a:spcPts val="600"/>
              </a:spcAft>
              <a:buClr>
                <a:srgbClr val="000000"/>
              </a:buClr>
              <a:buSzPts val="2800"/>
              <a:buFont typeface="Arial"/>
              <a:buNone/>
            </a:pPr>
            <a:r>
              <a:rPr b="1" i="0" lang="en" sz="2400" u="none" cap="none" strike="noStrike">
                <a:solidFill>
                  <a:srgbClr val="000000"/>
                </a:solidFill>
                <a:latin typeface="Open Sans"/>
                <a:ea typeface="Open Sans"/>
                <a:cs typeface="Open Sans"/>
                <a:sym typeface="Open Sans"/>
              </a:rPr>
              <a:t>Poster</a:t>
            </a:r>
            <a:endParaRPr b="0" i="0" sz="1200" u="none" cap="none" strike="noStrike">
              <a:solidFill>
                <a:srgbClr val="000000"/>
              </a:solidFill>
              <a:latin typeface="Open Sans"/>
              <a:ea typeface="Open Sans"/>
              <a:cs typeface="Open Sans"/>
              <a:sym typeface="Open Sans"/>
            </a:endParaRPr>
          </a:p>
        </p:txBody>
      </p:sp>
      <p:sp>
        <p:nvSpPr>
          <p:cNvPr id="173" name="Google Shape;173;p41"/>
          <p:cNvSpPr txBox="1"/>
          <p:nvPr/>
        </p:nvSpPr>
        <p:spPr>
          <a:xfrm>
            <a:off x="-7050" y="866850"/>
            <a:ext cx="2402400" cy="18672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2000"/>
              </a:spcBef>
              <a:spcAft>
                <a:spcPts val="0"/>
              </a:spcAft>
              <a:buClr>
                <a:srgbClr val="000000"/>
              </a:buClr>
              <a:buSzPts val="2800"/>
              <a:buFont typeface="Arial"/>
              <a:buNone/>
            </a:pPr>
            <a:r>
              <a:rPr lang="en" sz="1200">
                <a:latin typeface="Open Sans"/>
                <a:ea typeface="Open Sans"/>
                <a:cs typeface="Open Sans"/>
                <a:sym typeface="Open Sans"/>
              </a:rPr>
              <a:t>Attach to Welcome Emails/ Checklists and </a:t>
            </a:r>
            <a:r>
              <a:rPr b="0" i="0" lang="en" sz="1200" u="none" cap="none" strike="noStrike">
                <a:solidFill>
                  <a:srgbClr val="000000"/>
                </a:solidFill>
                <a:latin typeface="Open Sans"/>
                <a:ea typeface="Open Sans"/>
                <a:cs typeface="Open Sans"/>
                <a:sym typeface="Open Sans"/>
              </a:rPr>
              <a:t>Building Managers hang in the office, bulletin boards, elevators.</a:t>
            </a:r>
            <a:endParaRPr b="0" i="0" sz="1200" u="none" cap="none" strike="noStrike">
              <a:solidFill>
                <a:srgbClr val="000000"/>
              </a:solidFill>
              <a:latin typeface="Open Sans"/>
              <a:ea typeface="Open Sans"/>
              <a:cs typeface="Open Sans"/>
              <a:sym typeface="Open Sans"/>
            </a:endParaRPr>
          </a:p>
          <a:p>
            <a:pPr indent="0" lvl="0" marL="457200" marR="0" rtl="0" algn="l">
              <a:lnSpc>
                <a:spcPct val="115000"/>
              </a:lnSpc>
              <a:spcBef>
                <a:spcPts val="2000"/>
              </a:spcBef>
              <a:spcAft>
                <a:spcPts val="600"/>
              </a:spcAft>
              <a:buClr>
                <a:srgbClr val="000000"/>
              </a:buClr>
              <a:buSzPts val="2800"/>
              <a:buFont typeface="Arial"/>
              <a:buNone/>
            </a:pPr>
            <a:r>
              <a:rPr b="0" i="0" lang="en" sz="1100" u="none" cap="none" strike="noStrike">
                <a:solidFill>
                  <a:srgbClr val="000000"/>
                </a:solidFill>
                <a:latin typeface="Open Sans"/>
                <a:ea typeface="Open Sans"/>
                <a:cs typeface="Open Sans"/>
                <a:sym typeface="Open Sans"/>
              </a:rPr>
              <a:t>Printable version provided as a PDF. </a:t>
            </a:r>
            <a:endParaRPr b="0" i="0" sz="1100" u="none" cap="none" strike="noStrike">
              <a:solidFill>
                <a:srgbClr val="000000"/>
              </a:solidFill>
              <a:latin typeface="Open Sans"/>
              <a:ea typeface="Open Sans"/>
              <a:cs typeface="Open Sans"/>
              <a:sym typeface="Open Sans"/>
            </a:endParaRPr>
          </a:p>
        </p:txBody>
      </p:sp>
      <p:sp>
        <p:nvSpPr>
          <p:cNvPr id="174" name="Google Shape;174;p4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pic>
        <p:nvPicPr>
          <p:cNvPr id="175" name="Google Shape;175;p41"/>
          <p:cNvPicPr preferRelativeResize="0"/>
          <p:nvPr/>
        </p:nvPicPr>
        <p:blipFill>
          <a:blip r:embed="rId3">
            <a:alphaModFix/>
          </a:blip>
          <a:stretch>
            <a:fillRect/>
          </a:stretch>
        </p:blipFill>
        <p:spPr>
          <a:xfrm>
            <a:off x="6965423" y="77950"/>
            <a:ext cx="2004029" cy="792599"/>
          </a:xfrm>
          <a:prstGeom prst="rect">
            <a:avLst/>
          </a:prstGeom>
          <a:noFill/>
          <a:ln>
            <a:noFill/>
          </a:ln>
        </p:spPr>
      </p:pic>
      <p:pic>
        <p:nvPicPr>
          <p:cNvPr id="176" name="Google Shape;176;p41" title="Non-Integrated CT Partners- July 2025 (3).png"/>
          <p:cNvPicPr preferRelativeResize="0"/>
          <p:nvPr/>
        </p:nvPicPr>
        <p:blipFill rotWithShape="1">
          <a:blip r:embed="rId4">
            <a:alphaModFix/>
          </a:blip>
          <a:srcRect b="0" l="298" r="298" t="0"/>
          <a:stretch/>
        </p:blipFill>
        <p:spPr>
          <a:xfrm>
            <a:off x="2916849" y="532026"/>
            <a:ext cx="3310302" cy="4311100"/>
          </a:xfrm>
          <a:prstGeom prst="rect">
            <a:avLst/>
          </a:prstGeom>
          <a:noFill/>
          <a:ln cap="flat" cmpd="sng" w="9525">
            <a:solidFill>
              <a:srgbClr val="595959"/>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EA0029"/>
      </a:dk2>
      <a:lt2>
        <a:srgbClr val="E6E5E1"/>
      </a:lt2>
      <a:accent1>
        <a:srgbClr val="4769FC"/>
      </a:accent1>
      <a:accent2>
        <a:srgbClr val="92A7F8"/>
      </a:accent2>
      <a:accent3>
        <a:srgbClr val="D6DFF5"/>
      </a:accent3>
      <a:accent4>
        <a:srgbClr val="FCB360"/>
      </a:accent4>
      <a:accent5>
        <a:srgbClr val="EBEFFA"/>
      </a:accent5>
      <a:accent6>
        <a:srgbClr val="F5F7FD"/>
      </a:accent6>
      <a:hlink>
        <a:srgbClr val="4769F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